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74" r:id="rId3"/>
    <p:sldId id="272" r:id="rId4"/>
    <p:sldId id="273" r:id="rId5"/>
    <p:sldId id="270" r:id="rId6"/>
    <p:sldId id="271" r:id="rId7"/>
    <p:sldId id="256" r:id="rId8"/>
    <p:sldId id="264" r:id="rId9"/>
    <p:sldId id="268" r:id="rId10"/>
    <p:sldId id="261" r:id="rId11"/>
    <p:sldId id="257" r:id="rId12"/>
    <p:sldId id="259" r:id="rId13"/>
    <p:sldId id="263" r:id="rId14"/>
    <p:sldId id="269" r:id="rId15"/>
    <p:sldId id="282" r:id="rId16"/>
    <p:sldId id="281" r:id="rId17"/>
  </p:sldIdLst>
  <p:sldSz cx="9144000" cy="6858000" type="screen4x3"/>
  <p:notesSz cx="6858000" cy="9296400"/>
  <p:custDataLst>
    <p:tags r:id="rId19"/>
  </p:custDataLst>
  <p:defaultTextStyle>
    <a:defPPr>
      <a:defRPr lang="en-US"/>
    </a:defPPr>
    <a:lvl1pPr marL="0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34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61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15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C6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456" y="-9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printerSettings" Target="printerSettings/printerSettings1.bin"/><Relationship Id="rId1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838200"/>
            <a:ext cx="6629400" cy="1295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4876800"/>
            <a:ext cx="4495800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8CA911A-799C-4CC5-AB24-57C21650B7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1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D107E-122C-41CD-A636-6EAE3D485E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5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49" y="381000"/>
            <a:ext cx="2076451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381000"/>
            <a:ext cx="6076951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A7F53-8AF6-4942-A33E-F6B4CE8C95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99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129DEFD-686A-4F32-BDAD-5FA07E633C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997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D73E-2C01-49B5-8150-134E2BAAED6B}" type="datetimeFigureOut">
              <a:rPr lang="en-US" smtClean="0"/>
              <a:pPr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5FED-CB21-4FFF-A9AA-10859E96A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D73E-2C01-49B5-8150-134E2BAAED6B}" type="datetimeFigureOut">
              <a:rPr lang="en-US" smtClean="0"/>
              <a:pPr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5FED-CB21-4FFF-A9AA-10859E96A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D73E-2C01-49B5-8150-134E2BAAED6B}" type="datetimeFigureOut">
              <a:rPr lang="en-US" smtClean="0"/>
              <a:pPr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A5FED-CB21-4FFF-A9AA-10859E96A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7AF73-3316-466A-8B43-D9F03CA249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1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57E26-0A94-4253-9E4A-D5F5D6345A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6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1" y="17526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1" y="17526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59BD6-EF3D-4295-B32B-66696893E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1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68BC6-28D0-47B6-A143-3F15CAA07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9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005B4-23C9-4515-954E-97B1C5CCE4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4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ABC47-B498-423A-80BF-5B1D5E1C5B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56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D70C5-0F22-4BC3-8E0B-399F6F1316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3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C3C7A-8F18-4E01-B338-C4ACD58E24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1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381000"/>
            <a:ext cx="556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D7072AE-B49E-4727-B0CE-DF9C38B856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10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914400"/>
            <a:fld id="{249ED73E-2C01-49B5-8150-134E2BAAED6B}" type="datetimeFigureOut">
              <a:rPr lang="en-US" smtClean="0"/>
              <a:pPr defTabSz="914400"/>
              <a:t>6/23/16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defTabSz="91440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defTabSz="914400"/>
            <a:fld id="{834A5FED-CB21-4FFF-A9AA-10859E96A676}" type="slidenum">
              <a:rPr lang="en-US" smtClean="0"/>
              <a:pPr defTabSz="91440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k0dBZ1meio" TargetMode="External"/><Relationship Id="rId4" Type="http://schemas.openxmlformats.org/officeDocument/2006/relationships/image" Target="../media/image5.jpe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2" Type="http://schemas.openxmlformats.org/officeDocument/2006/relationships/tags" Target="../tags/tag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4" Type="http://schemas.openxmlformats.org/officeDocument/2006/relationships/tags" Target="../tags/tag27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2" Type="http://schemas.openxmlformats.org/officeDocument/2006/relationships/tags" Target="../tags/tag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slideLayout" Target="../slideLayouts/slideLayout14.xml"/><Relationship Id="rId3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slideLayout" Target="../slideLayouts/slideLayout15.xml"/><Relationship Id="rId3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4.xml"/><Relationship Id="rId3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1.jpeg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2.jpeg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jpeg"/><Relationship Id="rId12" Type="http://schemas.openxmlformats.org/officeDocument/2006/relationships/image" Target="../media/image15.jpeg"/><Relationship Id="rId13" Type="http://schemas.openxmlformats.org/officeDocument/2006/relationships/image" Target="../media/image16.jpeg"/><Relationship Id="rId14" Type="http://schemas.openxmlformats.org/officeDocument/2006/relationships/image" Target="../media/image17.jpeg"/><Relationship Id="rId1" Type="http://schemas.openxmlformats.org/officeDocument/2006/relationships/tags" Target="../tags/tag13.xml"/><Relationship Id="rId2" Type="http://schemas.openxmlformats.org/officeDocument/2006/relationships/tags" Target="../tags/tag14.xml"/><Relationship Id="rId3" Type="http://schemas.openxmlformats.org/officeDocument/2006/relationships/tags" Target="../tags/tag15.xml"/><Relationship Id="rId4" Type="http://schemas.openxmlformats.org/officeDocument/2006/relationships/tags" Target="../tags/tag16.xml"/><Relationship Id="rId5" Type="http://schemas.openxmlformats.org/officeDocument/2006/relationships/tags" Target="../tags/tag17.xml"/><Relationship Id="rId6" Type="http://schemas.openxmlformats.org/officeDocument/2006/relationships/tags" Target="../tags/tag18.xml"/><Relationship Id="rId7" Type="http://schemas.openxmlformats.org/officeDocument/2006/relationships/tags" Target="../tags/tag19.xml"/><Relationship Id="rId8" Type="http://schemas.openxmlformats.org/officeDocument/2006/relationships/tags" Target="../tags/tag20.xml"/><Relationship Id="rId9" Type="http://schemas.openxmlformats.org/officeDocument/2006/relationships/slideLayout" Target="../slideLayouts/slideLayout6.xml"/><Relationship Id="rId10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30" y="1333258"/>
            <a:ext cx="4695400" cy="1207509"/>
          </a:xfrm>
        </p:spPr>
        <p:txBody>
          <a:bodyPr/>
          <a:lstStyle/>
          <a:p>
            <a:pPr algn="ctr"/>
            <a:r>
              <a:rPr lang="en-US" dirty="0" smtClean="0"/>
              <a:t>WELCOME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Getting Better All the Time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AutoShape 4" descr="data:image/jpeg;base64,/9j/4AAQSkZJRgABAQAAAQABAAD/2wCEAAkGBxQSEhQUEhQWFRUUFxcWFxcVGBkYGBgWGBgaFxoYFxgYHCogGBwlHRgcIjEhJSk3Li4vGB8zODMsNygtLisBCgoKDg0OFxAPGiwcHBwsLCwsLCwsLCwsLCwsLCwsLCwsLCwsLCwsLCwsLCwsLCwsLCwsLCwsLCwsLCwsLCwsLP/AABEIANkA6QMBIgACEQEDEQH/xAAcAAACAgMBAQAAAAAAAAAAAAAGBwQFAQMIAgD/xABXEAABAgMEBQUJDAcGBQIHAAABAgMABBEFEiExBgcTQVFhcXORsRQiMjVSgaGyswgVIzM0U3KSk8HR8DZCdILC0uEkYmN1w/EWQ1SDoiWkFxhERYSUxP/EABcBAQEBAQAAAAAAAAAAAAAAAAABAgP/xAAXEQEBAQEAAAAAAAAAAAAAAAAAAREh/9oADAMBAAIRAxEAPwCGhq8colGQFFXsQRShyxwx64lWa2LtTXzY9fJFisBKFELCcDjkRhgan84RQpNDENJtG4kquHaJRXMnMA05AceIrDQRKIyKAMaUNcfP+MDGq6yWjLh8oSXUuqopQBNLoACTTDfv4weOOp/WSBTAD8TTOEFeJZIqkAcMKU81OaPLUsBiBh5vRvMe7QthiXCdpeAUbouoqBQVphiMBnFUrSyVxAUbu7vFfeIoswASbuWWI38keQ2ccOXD8KRWjSyUH66weRCu2kbBphJ71q+o56cMYCxS3ica8lR14DONimcMMyDw7IphplK1peITQU7xef1co9OaZShFNorHi2s0813sMQDk/NqbVMJbCiWU7Q3UhSQVE0qkkE41xAwwrhA1o4oOz6Q5TviSCKFJXStTzio44jI5FFt6QMXXe5iouPgpWrv26AAhCk1GBAO7/ai0ORKsKQ9MKWHW1qKQkFSCkooKi7gQSTWsRqGA1KKR+qkmpIAzyNQonM1qajqj6adbQFLcNxCcysKTTAZVAB5hXfFdN6VSi61cVQ0NEocQqoriVDdlhGqd0kkXkhDw2gBzU2qgwIJCbuB/erjXCKi9lUh1CVIqUqSFA0zBxrXljaqTxOAGFcsycPu7IqGtNJNCUpSTRIAACFigAphhwj5vTqWOKlLB4XFHfnUDmgiW9L1wpiCBWm7kw4cYH9L7EvsFaSUloqWAVUFCKZkgAVxrz8YsntNJU43l131Suh6hFdbOk0q+i5fWElSbwuGhQFpKgoBONUimEZF1o9Z6kJo4oKKQlIAxph5X5wpnFg/Z6Um+EgKUQCa50GFRyRVy+m8kkqN9QvEmmzcO+udPR/tHl7TiTUalS/qOZVrw5BBVwZGgyr6OXMRpfl9yQK0OYwB8wyivGnUlvUoZ47JzecssN0a16cytcHFEHOrS8ORICcecxpFomWu4lNeFTTm3R6RK1pUdf3RUI03lBWrizw+CXXmOGOMZY08lADVSgejcI7ICxeaReu3heACqVPg4403iPczZRWAm4CldUrNbtElJGAFa40HICYiWXpZKuu0SpVaGlULAphWppjjGdLdJtilp1iig25V1OCQpoihFVCoNcqcN9aRNVGs2wNg6ENhAZDdFVqXFKvrVW9TIV/8AKLV2TrUCqaDPCoJy3U4x5su121rW4abMoSptRIqSqoUhNMBdugk/3zEh202ionaIph+sBDUVc4g1AQoVzOFaCorUcSKgf0MeNmPKPo/CNk7PNXiErQScaVNaDm3RB7sR5Q6j+EUW1lWcrCszM0w8FdPP4UWzujzbra0uvPuApIotZJI4KKakjnMQrPFRzfdnnlF1LPECqRXjiKc3IYAPb1fOMpusTq20XlKu3b3hUwNCCoUGXPEud0NU6TSccaQc0pJIAHAqqa05RBSHK85JqAUmmRNakUzB84wpHtwUFN+7eBzjCnXDIaWGkdgCUbaG3ddJWoHaKBFLuBCf1cvTFDMkJOVbxVQBKcKEjfBtrGJuM18s83gGB/RzxhJ9OPaRKsUhUfm1/UTHk18hf1B+EdYXBwHVGLg4CA5OIPkL+oPwjyUK8hf1f6R1lcHAdUY2Y4DqgOTC0ryF/V/pGCyryF/V/pHWZQOA6o+KBwHVAclbBfkL+r/SMdzr8hf1f6R1rcHAdUYuDgIg5J7mX5C/q/0j7uVfkL+qfwjrUoHAdUYuDgOqKOSu5F+Qv6p/CMGUX5C/qn8I61uDgOqMXBwHVAckmTc8hf1T+EYMk55C/qmOtS2OA6owWxwHVEHJXcbnkL+qYwZJzyF/VMdaFscB1RjZjgOqA5L7jc8hf1THlUqoVqCKCuIphHWhbHAdUKHXikBxigp8C766IoEtWS0idbKk3xs3cDxqnGHKLihTYMkYYKSVYjf4X54wldXXytv6DvamHCy5hn1kdsWIkyzSUii22lYeClFxOdfBqTxAx5+MRpmYQCo9ztHhQY4CozVz9UbAog1ryY1O/DM4b+eoiqm3iFqBB3UKQTnWnNnnSkLRpLiUpo420paryiQ3dATWt2ozu3gBXE0rxiBtWvm2ur+sS59He/iN8UexHAfnzQ6JslajOFVYcCc+o5ZjHjFn79sjJd7f3t5RHIaVr/UxizrtAUpBOXgg48MBBDJ0obzaBnmkenl5KxBQtaStKyN0CoVfQsV+sBTHhzR6OkTeZcGHBKvNT8YvJd8YhUs2SN6UqKTnlj6OXMx6TNN1pskVBNaIFAaAhKr2OSsxwx4RQsNMrQS6GwmtAsnEEDEGuYGOMQdGvGEn049eCXWY5VDOCR8IrwUhOF005euBjRjxhJ9OPXiVY6Wj6PoFdaMwtuyptbalIWlAIUglKgb6ciMREBTH0ct2DJWtNyr821Ou7KXJC70y8FVCQrvQK1wI3wVf/DXSD/rv/dv/AIRUPiMRzTN2DbSGVPd1uqAmTKBKJl0rU8HSzRINAQVjA1ibpBobbsnLKmXJtxSEC8tLc06paE7yoGgIG+6TxyxgOiTGI5M0fnLTnX0S8vMzKnF5fDuAADEqUSrAAfmsX+mej9tWY2l1+bdW2o3b7Uy6oJUcQFXqEVocaUwzygOk4wYQ0xq6t5CFLM8aJSVGk09WgFTujZ/8NLf/AOu/92/+EA8yI+hFN6t7fUKidOZHyp7NJKTu4iIL+hdtoW+gzqqy7KH1/wBqepcXtQLuGJ+BV6IDoEiMGOY7UlLVl5JieXOPFiYISi7MOlQJCiLwrh4J3xNn9HraanmpHup5b7rYdFyZdKEt3lJKlqJF0C4fRSpIEB0aYwY5z0z0ftmzEIcmJt1TazdvtTDqglVKgKvUIqAd1MIZ2pSccds2+64txW2cF5aipVAE0FVGtIgPDCh15fGMdC766IbxhQa8fjGOhd9dEFBGgLoTMoJy2bu4nencIaLM+kgU2iuQIUfzhCu0Cs1EzMpacVdSpp3EEggi6QQRyw67MsSWZCKlTim6AKWbygeN44V5RjxrFRVzrTi0U2TxrQ0KFAGhHJ58twj6WQ6MAw/4IBojfzqVl5oIJh6pIBrX9Y0J81RgBEJRKb15y8VHEgqvUpTMnDLdvJgqjm0OXTVl0U8oITly3oqdiv5s/WR+MEU87Ub/AD58kUu35eyNIm2eUkDMc1K9kXgQkouoFSaDMABJIvAEDAkV64DZJL6/BQK4Zq4Y4mtOsRZyiZ1ZCEbJNFKvrv1PekgpooUTQ78cjGdBE8ojcaV35b9/mjWquNcuGcQrZlplaUJTNIYdUaJonaJwGN+6ghAPlGnId0abcL0uGhVLpdcQ0dmpVEXvCWsgG6kV30hpgZ1iE3GeG0PqndFBot8vk+nHrwQaxpZaEM3i2RtDS4ST4Bz6s4HdFfl8n049eFWOmIEdbPiid6Me0TBdAjrZ8UTvRj2iYBY6tv0dtf8A7vsURmx7QdOik64XXC4JhICytV4Day4oFVqMz1xjVt+jtr/932KI0WL+iM9+0p9rLQQNaKaeKlu5GlJOzbnDNPrKipThUAitN11N40xqqhwg61pT81ILmJmVU27JWu2hK1KBWEq2JRRBBoAtvEHGtP7uKq0JsRE9PMSzjhbS6VJvgAkEIUoAA8SAPPDqlLDdYsy2JGbStUrKoUqUedGKhs1Oi7xCFhJw3qKd1AAV7nUf+qOfsrntGo36SaRqTZU3JLlpmqppxwPqQdjdVM7Qd+eOPOTyxH9zuoC1F1Ocs4Bym+0ewHqgy007oGjk0JkKSpMxcQFpCSGkzSQ3gAKi6MDvGNTAfa97FnFhM0wspYYZIdo4Uk1X5IPfZxS6IT7qtGLSWpxZWl9VFFSiod7L5KrUZnri814WNaMwpvuMPKlwyrbJQ5dbJCr3foKgFYCuUDWhn6K2n06vUloCX7nmedcfnA44tdGUkXlKVQlRqRUxr1IzS3Ja2C4tSyGGxVaio0uTOFTuxjX7nD4+d6FHrGPOof5LbPQN+pMQBaiyxNaLts/8zuUutgZlTKr9Bz+D+9F0f0lT/lP/APUYH7ItfuWQ0fWfAW6GV8Cl1DiMa7gopV+7BAsgaTJ5bKoP/wBonDzCAVmkGkahY70kuWmamYW4JhSDsSFTBcBCzxB85MHGonxWOnd7ERC0z7oGjTqZpKkrQ8EJC0hJDSJm63gAKi6BQ7xQ1NaxN1E+Kx07vYiAYRhQ68fjZfoXfWRDeMKDXj8bL9C76yIig3Vyuk2g/wCG72phxS00s53SkDCiaKH7xMJrQBla5pKWylKtm7QqFR+rmIbElZbxN0vpBFDeKV0x3A3jhyboqLZCAvea5g78RjGXZVNanGh45im8RhNivqrfmUKrvKMeTvt3miBM2VMI/wDq0VoMS2o4Y4A1iiJaeOIoBwI5wDU8YqdmPJHoj3OSczQ1mEc5bu9WHoMVvcT3/VD6o/kiaLSy1UIBx83bxglYewGAJwz4QLWeqnfU4V3gAc8EkusU/CphBM7oIzpyUA+7OK+eGNc6GuOWeVN+P3ebeUU77E5UwFeck8MT+Mae6SQRmoCp6z+HmpDAG6xPimD/AIqt9f1DA7oof7fKdOn1ov8AWFXZs1ri4Tj9AwPaJn+3ynTp9aCx01AlrZ8UTvRj2iILYEdbPiid6Me0RECI0JsW1pqUfbkCTLLUUPIvtpClFIqCFmvg0yjZa+i9tSUk4y604mTJvuJQptxGBSq8q4SpIBQDU4YQyvc3fIZn9o/00QY6KabtT0zOStwtuyji0EEhQcQlxTd9JwIxSKgjC8MTFRyzo5Zb81Mtsyoq+okt0UEEFCS5UKJFCAkmtd0M22NE9JZprYzClON4VSXmQFUyvXVAr441xFY3WPYqJPS5DTSbrdXXEJGACXJRayEgZAKJAHJDH1h6xW7JWylxlbu2SpQKVAUukDGo5YBJ2Vq2thmYqw3s32Ahd5LzYKQu8BQ3sa3VAjhnnF7a+iOks0haJgqcQ5dvILzN03DeTRIVQY44Z74s5fXiwmYee7ldo6hpAF9NRsy4Sct98dUNWY0lSmzffC4SnudMxs6i9RSAu7XKuMAn3bI0oUS2p1ZvJNRtmMU+Cd/LFXK6vLfbl3JVCLrDpvLbDzN1RN0VPfV/VT1QTHXwxtQvuR3BBTS+neQeHJDPktJEuWd3eGyE7BT+zqK0Skqu1yrhAc+SWiltWY62hr4BybJaTcdaN8pBXQmpAwrnE6yNXlvyqXUy6dml4BLgS8z34AUADVXBSuuCSX1kN2taVmNtsLaLT61EqUDWrShQUg71iawG7J2G0ZW7t9pS6oJu7O5Wtc63/RAIq1bAtfaytlvElVNpLtbRu6kJC8QoGgNEqzMXNoaGaRqfRNrC1vtC6hxLzN9KQVGgooVHfKw33iIs7J0yRaukVnvNtKaCG3GyFEEkht5VcPpQ1NKNNG5Cak2HkEpmypIcB8BQKEpvJpikleJrhTIwHNOkelNpO7VideeNSnaNOC7QoxHeUF3jgBWHPqJ8Vjp3exMVfukLDRs5ecSAF39gsgeEkpUtFea6ofvRZ6ivFY6d3sRAMIwodePxsv0LvrJhumFDrx+Nl+hd9ZMRQjqzXScbP+G7/DDol38MMAYSmrpVJtB/w3f4YcDU3QVIOYApjgd+EVFmmaqgE1NQCAAfwqI0qnArHEigpXz8I11GOJxpvPIcOHmiM+9SiQMKYmhyOAoN++Giom5xZUpLgCdySDWuPKByb4rqJ4n8+aLGZcSRU0OJOIxzNIqduOHogJNmWU7h/azzXSrqBFIJJSz8r8y4abktIHmxEU1loFAOEEjAoOaLhrQ9Itkkd0PEnIUFK5Y5Co5Me9OUQ7QbblJZ1xImHFNpKglK7pUa1oCKqAxx7ItEvVNa9eH+++NS3ichlXfDAmLWmpx9KJiYF1l01ZTeCsCDiTW8cBmfMBWkbtET/b5Tp0+tBFrIPwbI4OH1DA3oh8vlOnT60RY6cgS1seKJ3ox7REFkCWtjxRO9GPaIiIF/c3fIZn9o/wBNEZ1YaOvotm1ZtxtaGlOTDbZWkpDl+Yv3kV8JICBjl30Y9zd8hmf2j/TRB7Yuk8vPLmmGlLS5LLWy6k96oEKUi+hQOIJSaEGowqBFCtTaKX9MUXCClu+1UGtVIlHL45woqT+7GfdE2a887J7Fpxy6h2uzQpdKqRSt0YRRaF2CqQ0obl1KKrinilas1IXLOLSoneaHHlBh6W9pTKSRQmafS0VglN6uIFAaUHLAcbuIKSUqBBBIIIoQRgQQcjHT9ofouP8ALWvYJjnDSV9Lk5MrQbyVvuqSRkUqcUQRzgx0faH6Lj/LWvYJgOXo6jsH9Gh/l7vslxy5HUdg/o0P8vd9kuARWqXxvJdIfUVDN90bZzz3cGxaccu903tmhS6V2NK3RhWh6oWWqXxvJdIfUVHT1vaTSslc7qeSztL1y9XvrtL1KDdeHXAc16n2lItuUStJSpKnQUqBBBDLlQQcQYY+vWTW9O2Q22CVrccAp9NnHmGdeSBDQ+bQ9pTtWlBSHJmaUlQyKS26QR5o6IdfaDyEKKdspK1IBHfXElIWUnhVSa84gFv7ot4CzWk71TKKeZtwk/njGrUV4rHTu9iYC/dEWm6uebl10DTTYW2BvLnhKVy1RQc3KYNNRfisdO72JgGDCh15fGy/Qu+smG9Cg14/Gy/RO+smIoP1csJcm0JWKpLbuRoa97Shhys6PyuFUK+t/SE7q0+WI6N3+GHQyo0zOXGgio3p0dlBXvVA8iiSebDtiGrR+WxKQ4Af7xB+qMPvixCqZ4mPLjhvKFABRJBGI31wOVPvigWtWxmxW6p7KnhkADhnA/71I8pX1zBbafGta574pajl6ogl2ck0yO6LxDqECq1hIwxJqMeappyxS2c43TBlHPv7IvLODTSQlDKKVJobyqE1J3449XNGkRHZxsV2biSapyQs4VFbpyy9IjW1OpqCScAfCwzpiRxw7Yve7gCKNt9Sv5oiz80tRSUbFAB74bIqKhwqVi71RAt9Y8wFJaoQaLOX0VQPaH/L5Tp0+tBbrVmQptjvUCjp8EU/UVnjAjof8vlOnR60StR07AlrY8UTvRj2iILYEta/iid6Me0REQL+5u+QzP7R/poiv1UIV/xDa5FbgVMhXC8ZoXfQFemLD3N3yGZ/aP8ATRDAZs+Ss0TMwAhgPLLz7i1Hvlkk4lRO8miRhUmgxihf20B/xdJU3y6q8+xmfupFD7pb46S+g76yIhaKaRe+GlLUwmoQovJbBzDaJZxKTTcTS8RuKjDp0l0OkrQUhU2ztS2CEd+4mgVQnwFCuQzgOOo6htD9Fx/lrXsEwm9c+j8vIz6WZVvZtlhC7t5Su+KlgmqyTkB1Q5LQ/Rcf5a17BMBy9HUdg/o0P8vd9kuOXI6jsH9Gh/l7vslwCK1S+N5LpD6ioYfumv8A7f8A/k/6ELzVL43kukPqKjpnSXRGTtDZ92M7XZXrnfuIpfu3vAUK1ujPhAc26mPHMnzu+xch5aXTuytqx8aBxM22f3kIp/5BMCL2jctIaS2a3KNbJCmXFqF5aqquPitVqJyAiTrwndhP2M6TQNuqWTyJcYJ9EBR+6VkaTEm9vW242f8AtqCh7UwSai/FY6d3sTGz3Rcjfs9pwD4p9NeRK0qSf/K7GvUX4rHTu9iIBhQoNePxst0TvrJhvGFBrx+Nluid9ZMRYC9AnQiZSTh8G6OukNZm2kJzNabgTnyikLPVh8tRl8W7mAR+rxh1MNoqFHdkAkAHnpnFSqs2+2aCjh5m1U58R6IkTdssg02gqeIPPlSsXTahQnvcuQY8Ihrl2xeXS8pQAorwQOQGoqfujSBm0bRQcnG/rJ6zjhFN3YPKR9ZP4wRWo0nEJSkfugxSbEcB1RBKswQQywqO3H81gUs+YI/UcPMkfeqL+WmVfNPfVSP44oskt3U0ONK9saSe9NPNGkOqpg09hxCebO/GpTzpBusOcpISMOSijABussjZs9IfUVAzod8vlOnT2wQ6xivZs32yj4Q57+8V6YHNDD/b5Tp09pjNajp+BLWv4onejHtEQWQJa1/FE70Y9oiIjlqWn3WwQ24tAOJCVKSK8cDDLnNTVqrb2rjzKylBWEKddUvK9cFW6Xt1K0rvgU1ZWN3Zacq0RVIcDi+FxvvyDyG7d/ejpdOk6TaqpDDCVD9f79+hTz3SFRRyrovZrszNNMS6w264opQoqUkA0NaqSCRhXIQQacaP2hZSmkzE1eLwUU7J51VLpANbwT5Qi7sqxe49KEMAUSJhSkACgDbiCtAHMFAeaLr3S/xsj9B7tbgAHQ/Q+btlbuydReZSi8X1ryUVUCSEq4Hriu0iZmZN52TdeUotHZqCHFlsigwANMKHhDQ9zR8bPfQZ7XIAdbHjed6X+FMALyjBcWhAoCtSUgnIFRoK8mMNZnU9apTcROS5SBS6l967Q7qBulIUkOr3NHxs99BntXADFtaqp2RZcmVTEt8ALxDTrm0zA70bMY48Y96W6D2nZ0t3S/NpUi8lNG3niqqssFIA3cYptbPjed6T+BMdB6zbIZmrPDT80iUQVtnauAFNQDRNCpOJ590Aj5vV/aCZJNpqmGygModT8K6XghdKAVRQHvsr1M422DqytC05VqaEwyW137u3ddvJurUhVe8IGKOPCG3pdKpa0bW224HkNyrSUupwDiU3AFgVOBGOcadWUulzRtDa1htK2ZtKnFeChKnXgVqqRgAanEZZwCn0v0Cn5SVW9MTbLraSkFCH3VqJUoAUSpABoTxhkai/FY6d3sTCd030Zl5Etdzz7U7tL94tBI2d27S9dcVnePDwTDh1GeKx07vYiAYJhQ68fjpbone1MN0wodeHx0t0TvamIoS1bqpOIP8Ahufww6GHOr88kJHQFakzSSgXlXHMKVzKRlUdsOmWs6aUPi0DlJOPm3RYlT+9IFdxr541PKBGJj2qxZgCpKAOAJp6TEeYs9+ne3ev+vbGkVFonmrFPe+jE+0bPmP7g89a9SsIqO4pjj6R+EBcWXaaxlSo5Ae3zQSyltuCgN3HikU9BgMs5VKAnPmi+CKgE0FMQcPwz/GILpM+6SSpwlIySAE0wOZGJ64hzsypSbt5WdaXlY8hqY8tGqDTOo3xpcvVpXqw64UBWtJ0lmXBUSA6cz/hqxygS0L+XynTo7TBNrMA2bPHaHj5CuMDGhXy+U6dHbErUdPwJ61/FE70Y9oiCyBPWt4onejHtEREJ/UhbkjIvTD848GllCWmhdcVVKjeWe8SQPBQOuLxvXe974XTsu4duU3ri7+wvXQvOtad9S7XdFbqiseyH5Z5VpFgOB2iNrMFo3LiTgnaJqKk40hl2dq5sKYSVS7LLyQbpU1MOLAVQGhKXSAaEGnLFATpVpbZrls2dPMzAUhu8h87N0XQmpQqhRVVb5GFfBEStYlrWLaymVLtItbELACWHlVvlJxqj+7BRaWgFgS5SJhthkqqUh2ZcbKgM6XnRWlfTAFpHo7ZRtWzWJIMuMPKIfS0+pwHEUClBwlOHAiA3as7esuypqcAnSthxtnZuqacBUoXysXQgkUqM+MQ9J5Kw52aemVWstBeVeKRLukDAClSjkg90s1Y2WzIzbrcqErbl3loVtHjRSW1KSaFdDQgZwptSuj8vPT62ppvatiXWsJKlJ74LbANUEHJR64ACcAqaGoqaHiOMM/UZpVKWe5NGbd2QcS0Ed6tVSkrr4CTTMZw216pLIII7kAqKVDr1Ryj4SOX7Xs9Uu+6wvwmXFtnlKFFNRyGlYC31iWk1M2lNPMKvtuLqhVCKi6BkoAjLeIaGtzTyQnLN2EtMBx3aNKu3HE4JrU1UgD0wRaHaprP7ilzNS199TaVuKLjiTeX310hCwBdrdwH6sBmvHQ2SkGJZUowGlLcUlRC3FVATUDv1HfAT7S07kFaPiTTMAzAlGW9ncc8NIRVN65dwod8btAdNrNbsVElNTWycU3MNrAbdUUh1x2hBSgpJurBj1qi0Bs+cs1D0zLhxwrcBVfcTglVBglYHogjtHQXR6XUEPol2VkXgl2aWhRSSQDRToNKgivIYBN6UWLY7UupclPuvvgputqbUkEFQCjUtjIVOe6GjqM8Vjp3exMD+suwbDas91cgqWMwFN3dnMlxVCsBVEbU1wrui/1G+Kx0zvYiAYJhQa8fjpbone1MN4woNePx0t0TvamIoR1eIBm0A/Nubq+T6Ybrcy6ml0XsgTfIPmFYUerr5YinkOdqYcEs2M9++m7mNMo1IlbUspWuqirvs8Tupn1RumpoVASnDEVwphxxrWPrnfVFaAV38kaAoUzw3U314RUQLQmMCLqsszSh5uXnik23J6RFzaK8DSsUe35TAbbOsyZIFC151b+v/eL1jRh9xJ2roAO5Ll0U/doeuKSz2RgYvmGxhhh+d8ZwbG9ElsoSiXeQ3niVla1VxNSpRB6sN0eF2FN/rTLZ8yfuGfNxj0ptOClipSaI5CcKp82ZjKmgoYj/AG/2hIAPWZIKabZKlJUVOmt0k47NW4k082EDGhPy+V6dHbBRrQTRtnpT7NUC2hPy6V6dHbCtR1BAnrW8UzvRj2iIK4E9a3imd6Me0REHKkdE+5v8XzH7Sr2Tcc7R0T7m/wAXzH7Sr2TcVA/7pf42S+g96yIX2q/xtJdMn74YPul/jZL6D3rIhfar/G0l0yYDp/TrxbP/ALJMexXCK9zp4zc/ZXPaNQ9dOvFs/wDskx7FcIr3OnjNz9lc9o1AdEzM4lCmkqNC6ooRyqCFOEfVQo+aElrB0K22kUqAmrU5ccc4fA/HDzoQnzrg71rWr3Kmzn60CLQZvE/NqaeQv/wUqDJ2SQp1DpFVtpWlB4By7epz3BAZM0kOJa/WUhSxwupKUmvnUOowo/dKfJpTpl+pBZZVqba3pxsHCXlGW+S8pe0UR5lpH7sCfulPk0p0y/UgL/UL4oa6R314XHuiWVKtJq6kn+yN5An/AJr0MfUL4oa6R314ttLdYsnZryWZkuBakBwXEXhdKlJGNc6oMByYtspNCCDyikdDajfFY6d3sTCs1t6TMWjPB+WKigMoR36bpvJUonCvKIaWo7xWOmd7EwDAMKHXj8dLdE72phuwodePx0r0TvamIoX1ZNhU6gFVwbN3H6sOdqzk1A7pod1Uo38pTnCU1cqpOIP+G5/DDfafyBAO/m/r+EaiVaGzBWpnF4Y4YADmAA80RJjR9ipJmVmu6hz40Awjw9NGngknhXsrhEV5pSvjD+4ME+cnFXZyRURJ6zGcaPqV5yeojARVdwI8tf1/6xYTeAoBQcBT8+eKep4dkBJsx4csXcrMjOufDry4wM2HLtKR8IwQeReY44CgrjhBDL2ZLHOXJr/fx5vBiCep4Ghpga0Nc6cBvIjy7MjKhy4D0UjT7ySQUVbNQOWBGGO8x7XZcmKksuY4eEKeaAAdZkyCGUY1Cyo4Zd4oUJ476cIHNCPl0r06O2CTWWwwhtnYoKfhDUkg1FxWApywM6Dn+3SvTI7TErUdQwKa1vFM70Y9oiCuBPWsf/SZ3ox7REQcqx0T7m/xfMftKvZNxztDB1d6zlWUw4ymXS9fcLl4uFFKpSmlAk+T6YqCj3S/xsl9B71kQvtV/jaS6ZMStY+nirWUypTIZ2IWKBZXW8Qd6RTKKDRm1zJzTMyE3yysLuk0vU3VoaQHWmnXi2f/AGSY9iuEV7nTxm5+yue0aiZbevJcxLvsGTSkPNONFW1Ju7RBRWlzGlYCNX2l5sqZVMJaDpU0pq6VXfCUlVagHyPTAOb3R/i1j9rR7J6DjQm1+6bOlZhRBK2UlZ3X0i65/wCSVRz5rD1oKtWXQwqWS0EOh28HCqtELRShSPL9Ea9HdZ70pZrkgloKCw6lDt8pLYdGNE0xIUVHPfAG+pC0zNWrab5r8MCsV3JU6SkeYUHmiX7pT5NKdMv1IV2rrThVkuOuJZD21QEUKyilDWuCTWJusXWSq1m2m1S6WdksrqFldailKFIpAOPUL4oa6R314EdeOh87OT7bkrLrdQmWQgqTdoFBx0kYngodcDOg2ttdmyiZZMql0JUtV4uFPhGtKXTBB/8AME5/0KPtj/JALW19CJ+VaL0xLLbbSQCpV2gJNBkeJhzajvFY6Z3sTALpvrdXaMouVVKpbCyg3w4VUuKCsro4Qc6jvFg6Z3sTAMCFBrx+Oleid7Uw3oUOvH46V6J3tERQnq5VScR9Bz+GGyw7iRjWFDoEyFzSUqSFC44aKxFQUw25CzWUA/AoONcj90WJW9T2Hg0HL+JMa5h8UBwG7EjD0xMZYaFaNNA/QP44x5fSgf8ALTy96DFQNT04kV4ccwOc5RVd3o8tPXBRP0IwSkYcPRlFJsRwHUn8ID3ZySeHVBDJt0pyU5cYGLNlZg5MrpXdw5oJJWQma/EEiuJrjz05t0BImH0g0J75W4DHDDd5sYjUA47gB+Mb35N1JJ2Dgod1DUcaRHuvGtWHBTkGOGY77fx5IagL1mn4NkZ/CE1/7ZH554GNB/l0r06O0wRayAsIavtrR8IaXsBW4rAY/nCBvQg/26V6ZHbErcdRR5UAcCKjljMYiDxsU+SnqEY2KfJT1CNhjEBr2KfJT1CMbFPkp6hGyMUgNexT5KeoRjYp8lPUI2RgwGssp8lPUIxsU+SnqEbIxAa9inyU9Qj7Yp8lPUI9xgwGssp8lPUIwWU+SnqEbIwYDVsU+SnqEegkDIAc0eo8wH0KDXifhpXone0Q3jCf14/HSvRO9ogBXVz8sT0bn8MNuVTexoPu4iuEKLV4kmbTT5tzeB5PGHHISjoKRcN3HwlAk47qUFBWLErYlZI313jf6I8uA03RI7gp3xKxjiLoJ67wxjw6zxDhxO77rsXUUk+TlxEVFOWLa0k4VCVndiQB10imor5tX1h+EUeJaeOCryiRlicDlhU5xbsWyugG0XUjcThXeONc4DFzYTSpu1NKHmrWm/KLZl9F01x8IDhWtKXt5PpjGtCZU44uiS4tQ+manI8fPUxhU47WpWs0GBvKy+/888URWoJNwVNRdNKi94IyNKGu8R82240VqUVrvkG4UgpQm6E94Aok8pyoMq4w1FTrGeKm2SSSNoaVJON1ZNKnl3QCMLUg1GBBqCCoEHiCkggwf2ow2+AHLygkgggkCvIQcMFDCKiZsmXSm8EqUAQD36xmKimPKMOeGqpffqZ+fe+2f/njHv1M/PvfbPfzxcylnSjoFwLBrQhSlgg5DM+eJC7AlqYXsciHCef9aAHvfqY+fe+2e/nj736mPn3vtnv54vRYTABJCzQY1URTjXvo8NWGxU1vUGXfKqRTLP0wFJ79THz732z388fe/Mx8+99s7/PBGdH5YUqDlntFZ81eEYGj0v5KhQYgrVU+YKwywx4QNDptmY+fe+2d/njHvzMfPvfbO/zQTq0blqDvVfaK6s40saOskKvNqJCjS4taqpqaYVzpSAHffiY+fe+1d/mj734mPn3vtXf5oKmdFpc5oXX6ahhuOe+Pf/C8pUCi64/rr3efceyBoS9+Jj5977Vz+aMe+8x8+99q5/NBgNFZWlSFDj8Ir8YyrROV4Kx3BxSusg0HnpDDQd77zHz732rn80Y995j5977Vz+aDNWiMthQKr0isPTGRonKUxSuvSL/HCBoL99pj5977Vf4xj32f+fe+0X+MGv8AwpKcF/aL7Kx4XotKj9RfJ8Ir8YYaDffV/wCfe+0X+MaH5pa/DWpdAQL6iqleFYPW9EpQjFLgUcqOKPXX85xk6JSd4JxrSp79zEDA7+MDQ7q+B7sTiRRDhwNK5YGm6Gyy4d6lcDiaHgTWBKzbFlpc7ZpK7wBFLxXUGlR32Hn5oIi8k1ThTDecRnFiVMmHyEggmmG/CnLGmYeNBQnrPZEZTgugBWAIFDkevH/aI83OUIGZOQruENHmemL2BNSMN4FOaKy4OTqjfPOC7eyPCtR5zFV3Ryq6ouoE+5iKKU64KVukrJNRXwd+XCI6phweC8/QcFqSacbpywHZFraHxafpDtEUx3/Q+9Uc7VSpKTSqpW7MprUqHe1V3uQVexFd5z7LRVjy67ykvzBuilVLAwAGGKeH5wgeOTPN/GmCSS8F7mT2KhqorFiS5AIeeSTXG8nOtKHzcv8ASVK6PMChW4+ojAd9QA0O/dhy0iisvd9JXrCCO0M3OdzsMJRpnNGWVqvNuPJXUUKzeOYrRQPA9keU2OoH5S7TcClKqUwI8Ldhlx5IsEZq/P8AyxEdzI/RPrmNYjW3YrhrWaWADhQDEXRU04VwzjW9o+pOcw9iO+IIAApXEk5Z9USZTwRzH1lRIm/AHOj1VxMVClLJUQCZx6l0LFU3scxdqaEeeJgs9xVb8y7ge9Vsm0hVQDUbwMd8bbG+Ts/s6O2N73gL5x6sXEaFSCSQVTLue5LY7Bx/NYltyrNKGZfwNahRGONaiuGGEVIzPOj2gjxNZo+ir1hBU+dkZa/eE7MJJoapWsnzEilPPG6Xsxu7QzcwaUFbysEgAnGo/I5IrB4SOYdsSWcl+fsiaJ0xZiCKJm36hVMgaDyq57t0fCy0U72cfJJrkkE78z93LEZX6vn7YksZxRualG/1n5gniTWvpw389TnnHtEm2FFIfWnf4RG81y35HzxCdyPnjyjwv3R98BYOspqAJldOArXI7xlGwS6KYvLP1uHJjFW14SPoj74mMeF+eBiolzaGlpSm8e9yzvbsz98Vj8mSe9J3+GpW/fUYxLczV+eER28leeAios1WZWBmCQD2rVXq542mWSCAVuk04nAb6Urw3ckSNx/PCIw+MT9FX3RBNvpwqqYNDUEuZHLABdRgTuEey8zeFQ6ojChcJ354q5I0OfcYq0eGfo/cIC1mVtHCiuuuW7PliHs2/JV1j8Y1J8P6vbG+NY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CEAAkGBxQSEhQUEhQWFRUUFxcWFxcVGBkYGBgWGBgaFxoYFxgYHCogGBwlHRgcIjEhJSk3Li4vGB8zODMsNygtLisBCgoKDg0OFxAPGiwcHBwsLCwsLCwsLCwsLCwsLCwsLCwsLCwsLCwsLCwsLCwsLCwsLCwsLCwsLCwsLCwsLCwsLP/AABEIANkA6QMBIgACEQEDEQH/xAAcAAACAgMBAQAAAAAAAAAAAAAGBwQFAQMIAgD/xABXEAABAgMEBQUJDAcGBQIHAAABAgMABBEFEiExBgcTQVFhcXORsRQiMjVSgaGyswgVIzM0U3KSk8HR8DZCdILC0uEkYmN1w/EWQ1SDoiWkFxhERYSUxP/EABcBAQEBAQAAAAAAAAAAAAAAAAABAgP/xAAXEQEBAQEAAAAAAAAAAAAAAAAAAREh/9oADAMBAAIRAxEAPwCGhq8colGQFFXsQRShyxwx64lWa2LtTXzY9fJFisBKFELCcDjkRhgan84RQpNDENJtG4kquHaJRXMnMA05AceIrDQRKIyKAMaUNcfP+MDGq6yWjLh8oSXUuqopQBNLoACTTDfv4weOOp/WSBTAD8TTOEFeJZIqkAcMKU81OaPLUsBiBh5vRvMe7QthiXCdpeAUbouoqBQVphiMBnFUrSyVxAUbu7vFfeIoswASbuWWI38keQ2ccOXD8KRWjSyUH66weRCu2kbBphJ71q+o56cMYCxS3ica8lR14DONimcMMyDw7IphplK1peITQU7xef1co9OaZShFNorHi2s0813sMQDk/NqbVMJbCiWU7Q3UhSQVE0qkkE41xAwwrhA1o4oOz6Q5TviSCKFJXStTzio44jI5FFt6QMXXe5iouPgpWrv26AAhCk1GBAO7/ai0ORKsKQ9MKWHW1qKQkFSCkooKi7gQSTWsRqGA1KKR+qkmpIAzyNQonM1qajqj6adbQFLcNxCcysKTTAZVAB5hXfFdN6VSi61cVQ0NEocQqoriVDdlhGqd0kkXkhDw2gBzU2qgwIJCbuB/erjXCKi9lUh1CVIqUqSFA0zBxrXljaqTxOAGFcsycPu7IqGtNJNCUpSTRIAACFigAphhwj5vTqWOKlLB4XFHfnUDmgiW9L1wpiCBWm7kw4cYH9L7EvsFaSUloqWAVUFCKZkgAVxrz8YsntNJU43l131Suh6hFdbOk0q+i5fWElSbwuGhQFpKgoBONUimEZF1o9Z6kJo4oKKQlIAxph5X5wpnFg/Z6Um+EgKUQCa50GFRyRVy+m8kkqN9QvEmmzcO+udPR/tHl7TiTUalS/qOZVrw5BBVwZGgyr6OXMRpfl9yQK0OYwB8wyivGnUlvUoZ47JzecssN0a16cytcHFEHOrS8ORICcecxpFomWu4lNeFTTm3R6RK1pUdf3RUI03lBWrizw+CXXmOGOMZY08lADVSgejcI7ICxeaReu3heACqVPg4403iPczZRWAm4CldUrNbtElJGAFa40HICYiWXpZKuu0SpVaGlULAphWppjjGdLdJtilp1iig25V1OCQpoihFVCoNcqcN9aRNVGs2wNg6ENhAZDdFVqXFKvrVW9TIV/8AKLV2TrUCqaDPCoJy3U4x5su121rW4abMoSptRIqSqoUhNMBdugk/3zEh202ionaIph+sBDUVc4g1AQoVzOFaCorUcSKgf0MeNmPKPo/CNk7PNXiErQScaVNaDm3RB7sR5Q6j+EUW1lWcrCszM0w8FdPP4UWzujzbra0uvPuApIotZJI4KKakjnMQrPFRzfdnnlF1LPECqRXjiKc3IYAPb1fOMpusTq20XlKu3b3hUwNCCoUGXPEud0NU6TSccaQc0pJIAHAqqa05RBSHK85JqAUmmRNakUzB84wpHtwUFN+7eBzjCnXDIaWGkdgCUbaG3ddJWoHaKBFLuBCf1cvTFDMkJOVbxVQBKcKEjfBtrGJuM18s83gGB/RzxhJ9OPaRKsUhUfm1/UTHk18hf1B+EdYXBwHVGLg4CA5OIPkL+oPwjyUK8hf1f6R1lcHAdUY2Y4DqgOTC0ryF/V/pGCyryF/V/pHWZQOA6o+KBwHVAclbBfkL+r/SMdzr8hf1f6R1rcHAdUYuDgIg5J7mX5C/q/0j7uVfkL+qfwjrUoHAdUYuDgOqKOSu5F+Qv6p/CMGUX5C/qn8I61uDgOqMXBwHVAckmTc8hf1T+EYMk55C/qmOtS2OA6owWxwHVEHJXcbnkL+qYwZJzyF/VMdaFscB1RjZjgOqA5L7jc8hf1THlUqoVqCKCuIphHWhbHAdUKHXikBxigp8C766IoEtWS0idbKk3xs3cDxqnGHKLihTYMkYYKSVYjf4X54wldXXytv6DvamHCy5hn1kdsWIkyzSUii22lYeClFxOdfBqTxAx5+MRpmYQCo9ztHhQY4CozVz9UbAog1ryY1O/DM4b+eoiqm3iFqBB3UKQTnWnNnnSkLRpLiUpo420paryiQ3dATWt2ozu3gBXE0rxiBtWvm2ur+sS59He/iN8UexHAfnzQ6JslajOFVYcCc+o5ZjHjFn79sjJd7f3t5RHIaVr/UxizrtAUpBOXgg48MBBDJ0obzaBnmkenl5KxBQtaStKyN0CoVfQsV+sBTHhzR6OkTeZcGHBKvNT8YvJd8YhUs2SN6UqKTnlj6OXMx6TNN1pskVBNaIFAaAhKr2OSsxwx4RQsNMrQS6GwmtAsnEEDEGuYGOMQdGvGEn049eCXWY5VDOCR8IrwUhOF005euBjRjxhJ9OPXiVY6Wj6PoFdaMwtuyptbalIWlAIUglKgb6ciMREBTH0ct2DJWtNyr821Ou7KXJC70y8FVCQrvQK1wI3wVf/DXSD/rv/dv/AIRUPiMRzTN2DbSGVPd1uqAmTKBKJl0rU8HSzRINAQVjA1ibpBobbsnLKmXJtxSEC8tLc06paE7yoGgIG+6TxyxgOiTGI5M0fnLTnX0S8vMzKnF5fDuAADEqUSrAAfmsX+mej9tWY2l1+bdW2o3b7Uy6oJUcQFXqEVocaUwzygOk4wYQ0xq6t5CFLM8aJSVGk09WgFTujZ/8NLf/AOu/92/+EA8yI+hFN6t7fUKidOZHyp7NJKTu4iIL+hdtoW+gzqqy7KH1/wBqepcXtQLuGJ+BV6IDoEiMGOY7UlLVl5JieXOPFiYISi7MOlQJCiLwrh4J3xNn9HraanmpHup5b7rYdFyZdKEt3lJKlqJF0C4fRSpIEB0aYwY5z0z0ftmzEIcmJt1TazdvtTDqglVKgKvUIqAd1MIZ2pSccds2+64txW2cF5aipVAE0FVGtIgPDCh15fGMdC766IbxhQa8fjGOhd9dEFBGgLoTMoJy2bu4nencIaLM+kgU2iuQIUfzhCu0Cs1EzMpacVdSpp3EEggi6QQRyw67MsSWZCKlTim6AKWbygeN44V5RjxrFRVzrTi0U2TxrQ0KFAGhHJ58twj6WQ6MAw/4IBojfzqVl5oIJh6pIBrX9Y0J81RgBEJRKb15y8VHEgqvUpTMnDLdvJgqjm0OXTVl0U8oITly3oqdiv5s/WR+MEU87Ub/AD58kUu35eyNIm2eUkDMc1K9kXgQkouoFSaDMABJIvAEDAkV64DZJL6/BQK4Zq4Y4mtOsRZyiZ1ZCEbJNFKvrv1PekgpooUTQ78cjGdBE8ojcaV35b9/mjWquNcuGcQrZlplaUJTNIYdUaJonaJwGN+6ghAPlGnId0abcL0uGhVLpdcQ0dmpVEXvCWsgG6kV30hpgZ1iE3GeG0PqndFBot8vk+nHrwQaxpZaEM3i2RtDS4ST4Bz6s4HdFfl8n049eFWOmIEdbPiid6Me0TBdAjrZ8UTvRj2iYBY6tv0dtf8A7vsURmx7QdOik64XXC4JhICytV4Day4oFVqMz1xjVt+jtr/932KI0WL+iM9+0p9rLQQNaKaeKlu5GlJOzbnDNPrKipThUAitN11N40xqqhwg61pT81ILmJmVU27JWu2hK1KBWEq2JRRBBoAtvEHGtP7uKq0JsRE9PMSzjhbS6VJvgAkEIUoAA8SAPPDqlLDdYsy2JGbStUrKoUqUedGKhs1Oi7xCFhJw3qKd1AAV7nUf+qOfsrntGo36SaRqTZU3JLlpmqppxwPqQdjdVM7Qd+eOPOTyxH9zuoC1F1Ocs4Bym+0ewHqgy007oGjk0JkKSpMxcQFpCSGkzSQ3gAKi6MDvGNTAfa97FnFhM0wspYYZIdo4Uk1X5IPfZxS6IT7qtGLSWpxZWl9VFFSiod7L5KrUZnri814WNaMwpvuMPKlwyrbJQ5dbJCr3foKgFYCuUDWhn6K2n06vUloCX7nmedcfnA44tdGUkXlKVQlRqRUxr1IzS3Ja2C4tSyGGxVaio0uTOFTuxjX7nD4+d6FHrGPOof5LbPQN+pMQBaiyxNaLts/8zuUutgZlTKr9Bz+D+9F0f0lT/lP/APUYH7ItfuWQ0fWfAW6GV8Cl1DiMa7gopV+7BAsgaTJ5bKoP/wBonDzCAVmkGkahY70kuWmamYW4JhSDsSFTBcBCzxB85MHGonxWOnd7ERC0z7oGjTqZpKkrQ8EJC0hJDSJm63gAKi6BQ7xQ1NaxN1E+Kx07vYiAYRhQ68fjZfoXfWRDeMKDXj8bL9C76yIig3Vyuk2g/wCG72phxS00s53SkDCiaKH7xMJrQBla5pKWylKtm7QqFR+rmIbElZbxN0vpBFDeKV0x3A3jhyboqLZCAvea5g78RjGXZVNanGh45im8RhNivqrfmUKrvKMeTvt3miBM2VMI/wDq0VoMS2o4Y4A1iiJaeOIoBwI5wDU8YqdmPJHoj3OSczQ1mEc5bu9WHoMVvcT3/VD6o/kiaLSy1UIBx83bxglYewGAJwz4QLWeqnfU4V3gAc8EkusU/CphBM7oIzpyUA+7OK+eGNc6GuOWeVN+P3ebeUU77E5UwFeck8MT+Mae6SQRmoCp6z+HmpDAG6xPimD/AIqt9f1DA7oof7fKdOn1ov8AWFXZs1ri4Tj9AwPaJn+3ynTp9aCx01AlrZ8UTvRj2iILYEdbPiid6Me0RECI0JsW1pqUfbkCTLLUUPIvtpClFIqCFmvg0yjZa+i9tSUk4y604mTJvuJQptxGBSq8q4SpIBQDU4YQyvc3fIZn9o/00QY6KabtT0zOStwtuyji0EEhQcQlxTd9JwIxSKgjC8MTFRyzo5Zb81Mtsyoq+okt0UEEFCS5UKJFCAkmtd0M22NE9JZprYzClON4VSXmQFUyvXVAr441xFY3WPYqJPS5DTSbrdXXEJGACXJRayEgZAKJAHJDH1h6xW7JWylxlbu2SpQKVAUukDGo5YBJ2Vq2thmYqw3s32Ahd5LzYKQu8BQ3sa3VAjhnnF7a+iOks0haJgqcQ5dvILzN03DeTRIVQY44Z74s5fXiwmYee7ldo6hpAF9NRsy4Sct98dUNWY0lSmzffC4SnudMxs6i9RSAu7XKuMAn3bI0oUS2p1ZvJNRtmMU+Cd/LFXK6vLfbl3JVCLrDpvLbDzN1RN0VPfV/VT1QTHXwxtQvuR3BBTS+neQeHJDPktJEuWd3eGyE7BT+zqK0Skqu1yrhAc+SWiltWY62hr4BybJaTcdaN8pBXQmpAwrnE6yNXlvyqXUy6dml4BLgS8z34AUADVXBSuuCSX1kN2taVmNtsLaLT61EqUDWrShQUg71iawG7J2G0ZW7t9pS6oJu7O5Wtc63/RAIq1bAtfaytlvElVNpLtbRu6kJC8QoGgNEqzMXNoaGaRqfRNrC1vtC6hxLzN9KQVGgooVHfKw33iIs7J0yRaukVnvNtKaCG3GyFEEkht5VcPpQ1NKNNG5Cak2HkEpmypIcB8BQKEpvJpikleJrhTIwHNOkelNpO7VideeNSnaNOC7QoxHeUF3jgBWHPqJ8Vjp3exMVfukLDRs5ecSAF39gsgeEkpUtFea6ofvRZ6ivFY6d3sRAMIwodePxsv0LvrJhumFDrx+Nl+hd9ZMRQjqzXScbP+G7/DDol38MMAYSmrpVJtB/w3f4YcDU3QVIOYApjgd+EVFmmaqgE1NQCAAfwqI0qnArHEigpXz8I11GOJxpvPIcOHmiM+9SiQMKYmhyOAoN++Giom5xZUpLgCdySDWuPKByb4rqJ4n8+aLGZcSRU0OJOIxzNIqduOHogJNmWU7h/azzXSrqBFIJJSz8r8y4abktIHmxEU1loFAOEEjAoOaLhrQ9Itkkd0PEnIUFK5Y5Co5Me9OUQ7QbblJZ1xImHFNpKglK7pUa1oCKqAxx7ItEvVNa9eH+++NS3ichlXfDAmLWmpx9KJiYF1l01ZTeCsCDiTW8cBmfMBWkbtET/b5Tp0+tBFrIPwbI4OH1DA3oh8vlOnT60RY6cgS1seKJ3ox7REFkCWtjxRO9GPaIiIF/c3fIZn9o/wBNEZ1YaOvotm1ZtxtaGlOTDbZWkpDl+Yv3kV8JICBjl30Y9zd8hmf2j/TRB7Yuk8vPLmmGlLS5LLWy6k96oEKUi+hQOIJSaEGowqBFCtTaKX9MUXCClu+1UGtVIlHL45woqT+7GfdE2a887J7Fpxy6h2uzQpdKqRSt0YRRaF2CqQ0obl1KKrinilas1IXLOLSoneaHHlBh6W9pTKSRQmafS0VglN6uIFAaUHLAcbuIKSUqBBBIIIoQRgQQcjHT9ofouP8ALWvYJjnDSV9Lk5MrQbyVvuqSRkUqcUQRzgx0faH6Lj/LWvYJgOXo6jsH9Gh/l7vslxy5HUdg/o0P8vd9kuARWqXxvJdIfUVDN90bZzz3cGxaccu903tmhS6V2NK3RhWh6oWWqXxvJdIfUVHT1vaTSslc7qeSztL1y9XvrtL1KDdeHXAc16n2lItuUStJSpKnQUqBBBDLlQQcQYY+vWTW9O2Q22CVrccAp9NnHmGdeSBDQ+bQ9pTtWlBSHJmaUlQyKS26QR5o6IdfaDyEKKdspK1IBHfXElIWUnhVSa84gFv7ot4CzWk71TKKeZtwk/njGrUV4rHTu9iYC/dEWm6uebl10DTTYW2BvLnhKVy1RQc3KYNNRfisdO72JgGDCh15fGy/Qu+smG9Cg14/Gy/RO+smIoP1csJcm0JWKpLbuRoa97Shhys6PyuFUK+t/SE7q0+WI6N3+GHQyo0zOXGgio3p0dlBXvVA8iiSebDtiGrR+WxKQ4Af7xB+qMPvixCqZ4mPLjhvKFABRJBGI31wOVPvigWtWxmxW6p7KnhkADhnA/71I8pX1zBbafGta574pajl6ogl2ck0yO6LxDqECq1hIwxJqMeappyxS2c43TBlHPv7IvLODTSQlDKKVJobyqE1J3449XNGkRHZxsV2biSapyQs4VFbpyy9IjW1OpqCScAfCwzpiRxw7Yve7gCKNt9Sv5oiz80tRSUbFAB74bIqKhwqVi71RAt9Y8wFJaoQaLOX0VQPaH/L5Tp0+tBbrVmQptjvUCjp8EU/UVnjAjof8vlOnR60StR07AlrY8UTvRj2iILYEta/iid6Me0REQL+5u+QzP7R/poiv1UIV/xDa5FbgVMhXC8ZoXfQFemLD3N3yGZ/aP8ATRDAZs+Ss0TMwAhgPLLz7i1Hvlkk4lRO8miRhUmgxihf20B/xdJU3y6q8+xmfupFD7pb46S+g76yIhaKaRe+GlLUwmoQovJbBzDaJZxKTTcTS8RuKjDp0l0OkrQUhU2ztS2CEd+4mgVQnwFCuQzgOOo6htD9Fx/lrXsEwm9c+j8vIz6WZVvZtlhC7t5Su+KlgmqyTkB1Q5LQ/Rcf5a17BMBy9HUdg/o0P8vd9kuOXI6jsH9Gh/l7vslwCK1S+N5LpD6ioYfumv8A7f8A/k/6ELzVL43kukPqKjpnSXRGTtDZ92M7XZXrnfuIpfu3vAUK1ujPhAc26mPHMnzu+xch5aXTuytqx8aBxM22f3kIp/5BMCL2jctIaS2a3KNbJCmXFqF5aqquPitVqJyAiTrwndhP2M6TQNuqWTyJcYJ9EBR+6VkaTEm9vW242f8AtqCh7UwSai/FY6d3sTGz3Rcjfs9pwD4p9NeRK0qSf/K7GvUX4rHTu9iIBhQoNePxst0TvrJhvGFBrx+Nluid9ZMRYC9AnQiZSTh8G6OukNZm2kJzNabgTnyikLPVh8tRl8W7mAR+rxh1MNoqFHdkAkAHnpnFSqs2+2aCjh5m1U58R6IkTdssg02gqeIPPlSsXTahQnvcuQY8Ihrl2xeXS8pQAorwQOQGoqfujSBm0bRQcnG/rJ6zjhFN3YPKR9ZP4wRWo0nEJSkfugxSbEcB1RBKswQQywqO3H81gUs+YI/UcPMkfeqL+WmVfNPfVSP44oskt3U0ONK9saSe9NPNGkOqpg09hxCebO/GpTzpBusOcpISMOSijABussjZs9IfUVAzod8vlOnT2wQ6xivZs32yj4Q57+8V6YHNDD/b5Tp09pjNajp+BLWv4onejHtEQWQJa1/FE70Y9oiIjlqWn3WwQ24tAOJCVKSK8cDDLnNTVqrb2rjzKylBWEKddUvK9cFW6Xt1K0rvgU1ZWN3Zacq0RVIcDi+FxvvyDyG7d/ejpdOk6TaqpDDCVD9f79+hTz3SFRRyrovZrszNNMS6w264opQoqUkA0NaqSCRhXIQQacaP2hZSmkzE1eLwUU7J51VLpANbwT5Qi7sqxe49KEMAUSJhSkACgDbiCtAHMFAeaLr3S/xsj9B7tbgAHQ/Q+btlbuydReZSi8X1ryUVUCSEq4Hriu0iZmZN52TdeUotHZqCHFlsigwANMKHhDQ9zR8bPfQZ7XIAdbHjed6X+FMALyjBcWhAoCtSUgnIFRoK8mMNZnU9apTcROS5SBS6l967Q7qBulIUkOr3NHxs99BntXADFtaqp2RZcmVTEt8ALxDTrm0zA70bMY48Y96W6D2nZ0t3S/NpUi8lNG3niqqssFIA3cYptbPjed6T+BMdB6zbIZmrPDT80iUQVtnauAFNQDRNCpOJ590Aj5vV/aCZJNpqmGygModT8K6XghdKAVRQHvsr1M422DqytC05VqaEwyW137u3ddvJurUhVe8IGKOPCG3pdKpa0bW224HkNyrSUupwDiU3AFgVOBGOcadWUulzRtDa1htK2ZtKnFeChKnXgVqqRgAanEZZwCn0v0Cn5SVW9MTbLraSkFCH3VqJUoAUSpABoTxhkai/FY6d3sTCd030Zl5Etdzz7U7tL94tBI2d27S9dcVnePDwTDh1GeKx07vYiAYJhQ68fjpbone1MN0wodeHx0t0TvamIoS1bqpOIP8Ahufww6GHOr88kJHQFakzSSgXlXHMKVzKRlUdsOmWs6aUPi0DlJOPm3RYlT+9IFdxr541PKBGJj2qxZgCpKAOAJp6TEeYs9+ne3ev+vbGkVFonmrFPe+jE+0bPmP7g89a9SsIqO4pjj6R+EBcWXaaxlSo5Ae3zQSyltuCgN3HikU9BgMs5VKAnPmi+CKgE0FMQcPwz/GILpM+6SSpwlIySAE0wOZGJ64hzsypSbt5WdaXlY8hqY8tGqDTOo3xpcvVpXqw64UBWtJ0lmXBUSA6cz/hqxygS0L+XynTo7TBNrMA2bPHaHj5CuMDGhXy+U6dHbErUdPwJ61/FE70Y9oiCyBPWt4onejHtEREJ/UhbkjIvTD848GllCWmhdcVVKjeWe8SQPBQOuLxvXe974XTsu4duU3ri7+wvXQvOtad9S7XdFbqiseyH5Z5VpFgOB2iNrMFo3LiTgnaJqKk40hl2dq5sKYSVS7LLyQbpU1MOLAVQGhKXSAaEGnLFATpVpbZrls2dPMzAUhu8h87N0XQmpQqhRVVb5GFfBEStYlrWLaymVLtItbELACWHlVvlJxqj+7BRaWgFgS5SJhthkqqUh2ZcbKgM6XnRWlfTAFpHo7ZRtWzWJIMuMPKIfS0+pwHEUClBwlOHAiA3as7esuypqcAnSthxtnZuqacBUoXysXQgkUqM+MQ9J5Kw52aemVWstBeVeKRLukDAClSjkg90s1Y2WzIzbrcqErbl3loVtHjRSW1KSaFdDQgZwptSuj8vPT62ppvatiXWsJKlJ74LbANUEHJR64ACcAqaGoqaHiOMM/UZpVKWe5NGbd2QcS0Ed6tVSkrr4CTTMZw216pLIII7kAqKVDr1Ryj4SOX7Xs9Uu+6wvwmXFtnlKFFNRyGlYC31iWk1M2lNPMKvtuLqhVCKi6BkoAjLeIaGtzTyQnLN2EtMBx3aNKu3HE4JrU1UgD0wRaHaprP7ilzNS199TaVuKLjiTeX310hCwBdrdwH6sBmvHQ2SkGJZUowGlLcUlRC3FVATUDv1HfAT7S07kFaPiTTMAzAlGW9ncc8NIRVN65dwod8btAdNrNbsVElNTWycU3MNrAbdUUh1x2hBSgpJurBj1qi0Bs+cs1D0zLhxwrcBVfcTglVBglYHogjtHQXR6XUEPol2VkXgl2aWhRSSQDRToNKgivIYBN6UWLY7UupclPuvvgputqbUkEFQCjUtjIVOe6GjqM8Vjp3exMD+suwbDas91cgqWMwFN3dnMlxVCsBVEbU1wrui/1G+Kx0zvYiAYJhQa8fjpbone1MN4woNePx0t0TvamIoR1eIBm0A/Nubq+T6Ybrcy6ml0XsgTfIPmFYUerr5YinkOdqYcEs2M9++m7mNMo1IlbUspWuqirvs8Tupn1RumpoVASnDEVwphxxrWPrnfVFaAV38kaAoUzw3U314RUQLQmMCLqsszSh5uXnik23J6RFzaK8DSsUe35TAbbOsyZIFC151b+v/eL1jRh9xJ2roAO5Ll0U/doeuKSz2RgYvmGxhhh+d8ZwbG9ElsoSiXeQ3niVla1VxNSpRB6sN0eF2FN/rTLZ8yfuGfNxj0ptOClipSaI5CcKp82ZjKmgoYj/AG/2hIAPWZIKabZKlJUVOmt0k47NW4k082EDGhPy+V6dHbBRrQTRtnpT7NUC2hPy6V6dHbCtR1BAnrW8UzvRj2iIK4E9a3imd6Me0REHKkdE+5v8XzH7Sr2Tcc7R0T7m/wAXzH7Sr2TcVA/7pf42S+g96yIX2q/xtJdMn74YPul/jZL6D3rIhfar/G0l0yYDp/TrxbP/ALJMexXCK9zp4zc/ZXPaNQ9dOvFs/wDskx7FcIr3OnjNz9lc9o1AdEzM4lCmkqNC6ooRyqCFOEfVQo+aElrB0K22kUqAmrU5ccc4fA/HDzoQnzrg71rWr3Kmzn60CLQZvE/NqaeQv/wUqDJ2SQp1DpFVtpWlB4By7epz3BAZM0kOJa/WUhSxwupKUmvnUOowo/dKfJpTpl+pBZZVqba3pxsHCXlGW+S8pe0UR5lpH7sCfulPk0p0y/UgL/UL4oa6R314XHuiWVKtJq6kn+yN5An/AJr0MfUL4oa6R314ttLdYsnZryWZkuBakBwXEXhdKlJGNc6oMByYtspNCCDyikdDajfFY6d3sTCs1t6TMWjPB+WKigMoR36bpvJUonCvKIaWo7xWOmd7EwDAMKHXj8dLdE72phuwodePx0r0TvamIoX1ZNhU6gFVwbN3H6sOdqzk1A7pod1Uo38pTnCU1cqpOIP+G5/DDfafyBAO/m/r+EaiVaGzBWpnF4Y4YADmAA80RJjR9ipJmVmu6hz40Awjw9NGngknhXsrhEV5pSvjD+4ME+cnFXZyRURJ6zGcaPqV5yeojARVdwI8tf1/6xYTeAoBQcBT8+eKep4dkBJsx4csXcrMjOufDry4wM2HLtKR8IwQeReY44CgrjhBDL2ZLHOXJr/fx5vBiCep4Ghpga0Nc6cBvIjy7MjKhy4D0UjT7ySQUVbNQOWBGGO8x7XZcmKksuY4eEKeaAAdZkyCGUY1Cyo4Zd4oUJ476cIHNCPl0r06O2CTWWwwhtnYoKfhDUkg1FxWApywM6Dn+3SvTI7TErUdQwKa1vFM70Y9oiCuBPWsf/SZ3ox7REQcqx0T7m/xfMftKvZNxztDB1d6zlWUw4ymXS9fcLl4uFFKpSmlAk+T6YqCj3S/xsl9B71kQvtV/jaS6ZMStY+nirWUypTIZ2IWKBZXW8Qd6RTKKDRm1zJzTMyE3yysLuk0vU3VoaQHWmnXi2f/AGSY9iuEV7nTxm5+yue0aiZbevJcxLvsGTSkPNONFW1Ju7RBRWlzGlYCNX2l5sqZVMJaDpU0pq6VXfCUlVagHyPTAOb3R/i1j9rR7J6DjQm1+6bOlZhRBK2UlZ3X0i65/wCSVRz5rD1oKtWXQwqWS0EOh28HCqtELRShSPL9Ea9HdZ70pZrkgloKCw6lDt8pLYdGNE0xIUVHPfAG+pC0zNWrab5r8MCsV3JU6SkeYUHmiX7pT5NKdMv1IV2rrThVkuOuJZD21QEUKyilDWuCTWJusXWSq1m2m1S6WdksrqFldailKFIpAOPUL4oa6R314EdeOh87OT7bkrLrdQmWQgqTdoFBx0kYngodcDOg2ttdmyiZZMql0JUtV4uFPhGtKXTBB/8AME5/0KPtj/JALW19CJ+VaL0xLLbbSQCpV2gJNBkeJhzajvFY6Z3sTALpvrdXaMouVVKpbCyg3w4VUuKCsro4Qc6jvFg6Z3sTAMCFBrx+Oleid7Uw3oUOvH46V6J3tERQnq5VScR9Bz+GGyw7iRjWFDoEyFzSUqSFC44aKxFQUw25CzWUA/AoONcj90WJW9T2Hg0HL+JMa5h8UBwG7EjD0xMZYaFaNNA/QP44x5fSgf8ALTy96DFQNT04kV4ccwOc5RVd3o8tPXBRP0IwSkYcPRlFJsRwHUn8ID3ZySeHVBDJt0pyU5cYGLNlZg5MrpXdw5oJJWQma/EEiuJrjz05t0BImH0g0J75W4DHDDd5sYjUA47gB+Mb35N1JJ2Dgod1DUcaRHuvGtWHBTkGOGY77fx5IagL1mn4NkZ/CE1/7ZH554GNB/l0r06O0wRayAsIavtrR8IaXsBW4rAY/nCBvQg/26V6ZHbErcdRR5UAcCKjljMYiDxsU+SnqEY2KfJT1CNhjEBr2KfJT1CMbFPkp6hGyMUgNexT5KeoRjYp8lPUI2RgwGssp8lPUIxsU+SnqEbIxAa9inyU9Qj7Yp8lPUI9xgwGssp8lPUIwWU+SnqEbIwYDVsU+SnqEegkDIAc0eo8wH0KDXifhpXone0Q3jCf14/HSvRO9ogBXVz8sT0bn8MNuVTexoPu4iuEKLV4kmbTT5tzeB5PGHHISjoKRcN3HwlAk47qUFBWLErYlZI313jf6I8uA03RI7gp3xKxjiLoJ67wxjw6zxDhxO77rsXUUk+TlxEVFOWLa0k4VCVndiQB10imor5tX1h+EUeJaeOCryiRlicDlhU5xbsWyugG0XUjcThXeONc4DFzYTSpu1NKHmrWm/KLZl9F01x8IDhWtKXt5PpjGtCZU44uiS4tQ+manI8fPUxhU47WpWs0GBvKy+/888URWoJNwVNRdNKi94IyNKGu8R82240VqUVrvkG4UgpQm6E94Aok8pyoMq4w1FTrGeKm2SSSNoaVJON1ZNKnl3QCMLUg1GBBqCCoEHiCkggwf2ow2+AHLygkgggkCvIQcMFDCKiZsmXSm8EqUAQD36xmKimPKMOeGqpffqZ+fe+2f/njHv1M/PvfbPfzxcylnSjoFwLBrQhSlgg5DM+eJC7AlqYXsciHCef9aAHvfqY+fe+2e/nj736mPn3vtnv54vRYTABJCzQY1URTjXvo8NWGxU1vUGXfKqRTLP0wFJ79THz732z388fe/Mx8+99s7/PBGdH5YUqDlntFZ81eEYGj0v5KhQYgrVU+YKwywx4QNDptmY+fe+2d/njHvzMfPvfbO/zQTq0blqDvVfaK6s40saOskKvNqJCjS4taqpqaYVzpSAHffiY+fe+1d/mj734mPn3vtXf5oKmdFpc5oXX6ahhuOe+Pf/C8pUCi64/rr3efceyBoS9+Jj5977Vz+aMe+8x8+99q5/NBgNFZWlSFDj8Ir8YyrROV4Kx3BxSusg0HnpDDQd77zHz732rn80Y995j5977Vz+aDNWiMthQKr0isPTGRonKUxSuvSL/HCBoL99pj5977Vf4xj32f+fe+0X+MGv8AwpKcF/aL7Kx4XotKj9RfJ8Ir8YYaDffV/wCfe+0X+MaH5pa/DWpdAQL6iqleFYPW9EpQjFLgUcqOKPXX85xk6JSd4JxrSp79zEDA7+MDQ7q+B7sTiRRDhwNK5YGm6Gyy4d6lcDiaHgTWBKzbFlpc7ZpK7wBFLxXUGlR32Hn5oIi8k1ThTDecRnFiVMmHyEggmmG/CnLGmYeNBQnrPZEZTgugBWAIFDkevH/aI83OUIGZOQruENHmemL2BNSMN4FOaKy4OTqjfPOC7eyPCtR5zFV3Ryq6ouoE+5iKKU64KVukrJNRXwd+XCI6phweC8/QcFqSacbpywHZFraHxafpDtEUx3/Q+9Uc7VSpKTSqpW7MprUqHe1V3uQVexFd5z7LRVjy67ykvzBuilVLAwAGGKeH5wgeOTPN/GmCSS8F7mT2KhqorFiS5AIeeSTXG8nOtKHzcv8ASVK6PMChW4+ojAd9QA0O/dhy0iisvd9JXrCCO0M3OdzsMJRpnNGWVqvNuPJXUUKzeOYrRQPA9keU2OoH5S7TcClKqUwI8Ldhlx5IsEZq/P8AyxEdzI/RPrmNYjW3YrhrWaWADhQDEXRU04VwzjW9o+pOcw9iO+IIAApXEk5Z9USZTwRzH1lRIm/AHOj1VxMVClLJUQCZx6l0LFU3scxdqaEeeJgs9xVb8y7ge9Vsm0hVQDUbwMd8bbG+Ts/s6O2N73gL5x6sXEaFSCSQVTLue5LY7Bx/NYltyrNKGZfwNahRGONaiuGGEVIzPOj2gjxNZo+ir1hBU+dkZa/eE7MJJoapWsnzEilPPG6Xsxu7QzcwaUFbysEgAnGo/I5IrB4SOYdsSWcl+fsiaJ0xZiCKJm36hVMgaDyq57t0fCy0U72cfJJrkkE78z93LEZX6vn7YksZxRualG/1n5gniTWvpw389TnnHtEm2FFIfWnf4RG81y35HzxCdyPnjyjwv3R98BYOspqAJldOArXI7xlGwS6KYvLP1uHJjFW14SPoj74mMeF+eBiolzaGlpSm8e9yzvbsz98Vj8mSe9J3+GpW/fUYxLczV+eER28leeAios1WZWBmCQD2rVXq542mWSCAVuk04nAb6Urw3ckSNx/PCIw+MT9FX3RBNvpwqqYNDUEuZHLABdRgTuEey8zeFQ6ojChcJ354q5I0OfcYq0eGfo/cIC1mVtHCiuuuW7PliHs2/JV1j8Y1J8P6vbG+NYj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xQSEhQUEhQWFRUUFxcWFxcVGBkYGBgWGBgaFxoYFxgYHCogGBwlHRgcIjEhJSk3Li4vGB8zODMsNygtLisBCgoKDg0OFxAPGiwcHBwsLCwsLCwsLCwsLCwsLCwsLCwsLCwsLCwsLCwsLCwsLCwsLCwsLCwsLCwsLCwsLCwsLP/AABEIANkA6QMBIgACEQEDEQH/xAAcAAACAgMBAQAAAAAAAAAAAAAGBwQFAQMIAgD/xABXEAABAgMEBQUJDAcGBQIHAAABAgMABBEFEiExBgcTQVFhcXORsRQiMjVSgaGyswgVIzM0U3KSk8HR8DZCdILC0uEkYmN1w/EWQ1SDoiWkFxhERYSUxP/EABcBAQEBAQAAAAAAAAAAAAAAAAABAgP/xAAXEQEBAQEAAAAAAAAAAAAAAAAAAREh/9oADAMBAAIRAxEAPwCGhq8colGQFFXsQRShyxwx64lWa2LtTXzY9fJFisBKFELCcDjkRhgan84RQpNDENJtG4kquHaJRXMnMA05AceIrDQRKIyKAMaUNcfP+MDGq6yWjLh8oSXUuqopQBNLoACTTDfv4weOOp/WSBTAD8TTOEFeJZIqkAcMKU81OaPLUsBiBh5vRvMe7QthiXCdpeAUbouoqBQVphiMBnFUrSyVxAUbu7vFfeIoswASbuWWI38keQ2ccOXD8KRWjSyUH66weRCu2kbBphJ71q+o56cMYCxS3ica8lR14DONimcMMyDw7IphplK1peITQU7xef1co9OaZShFNorHi2s0813sMQDk/NqbVMJbCiWU7Q3UhSQVE0qkkE41xAwwrhA1o4oOz6Q5TviSCKFJXStTzio44jI5FFt6QMXXe5iouPgpWrv26AAhCk1GBAO7/ai0ORKsKQ9MKWHW1qKQkFSCkooKi7gQSTWsRqGA1KKR+qkmpIAzyNQonM1qajqj6adbQFLcNxCcysKTTAZVAB5hXfFdN6VSi61cVQ0NEocQqoriVDdlhGqd0kkXkhDw2gBzU2qgwIJCbuB/erjXCKi9lUh1CVIqUqSFA0zBxrXljaqTxOAGFcsycPu7IqGtNJNCUpSTRIAACFigAphhwj5vTqWOKlLB4XFHfnUDmgiW9L1wpiCBWm7kw4cYH9L7EvsFaSUloqWAVUFCKZkgAVxrz8YsntNJU43l131Suh6hFdbOk0q+i5fWElSbwuGhQFpKgoBONUimEZF1o9Z6kJo4oKKQlIAxph5X5wpnFg/Z6Um+EgKUQCa50GFRyRVy+m8kkqN9QvEmmzcO+udPR/tHl7TiTUalS/qOZVrw5BBVwZGgyr6OXMRpfl9yQK0OYwB8wyivGnUlvUoZ47JzecssN0a16cytcHFEHOrS8ORICcecxpFomWu4lNeFTTm3R6RK1pUdf3RUI03lBWrizw+CXXmOGOMZY08lADVSgejcI7ICxeaReu3heACqVPg4403iPczZRWAm4CldUrNbtElJGAFa40HICYiWXpZKuu0SpVaGlULAphWppjjGdLdJtilp1iig25V1OCQpoihFVCoNcqcN9aRNVGs2wNg6ENhAZDdFVqXFKvrVW9TIV/8AKLV2TrUCqaDPCoJy3U4x5su121rW4abMoSptRIqSqoUhNMBdugk/3zEh202ionaIph+sBDUVc4g1AQoVzOFaCorUcSKgf0MeNmPKPo/CNk7PNXiErQScaVNaDm3RB7sR5Q6j+EUW1lWcrCszM0w8FdPP4UWzujzbra0uvPuApIotZJI4KKakjnMQrPFRzfdnnlF1LPECqRXjiKc3IYAPb1fOMpusTq20XlKu3b3hUwNCCoUGXPEud0NU6TSccaQc0pJIAHAqqa05RBSHK85JqAUmmRNakUzB84wpHtwUFN+7eBzjCnXDIaWGkdgCUbaG3ddJWoHaKBFLuBCf1cvTFDMkJOVbxVQBKcKEjfBtrGJuM18s83gGB/RzxhJ9OPaRKsUhUfm1/UTHk18hf1B+EdYXBwHVGLg4CA5OIPkL+oPwjyUK8hf1f6R1lcHAdUY2Y4DqgOTC0ryF/V/pGCyryF/V/pHWZQOA6o+KBwHVAclbBfkL+r/SMdzr8hf1f6R1rcHAdUYuDgIg5J7mX5C/q/0j7uVfkL+qfwjrUoHAdUYuDgOqKOSu5F+Qv6p/CMGUX5C/qn8I61uDgOqMXBwHVAckmTc8hf1T+EYMk55C/qmOtS2OA6owWxwHVEHJXcbnkL+qYwZJzyF/VMdaFscB1RjZjgOqA5L7jc8hf1THlUqoVqCKCuIphHWhbHAdUKHXikBxigp8C766IoEtWS0idbKk3xs3cDxqnGHKLihTYMkYYKSVYjf4X54wldXXytv6DvamHCy5hn1kdsWIkyzSUii22lYeClFxOdfBqTxAx5+MRpmYQCo9ztHhQY4CozVz9UbAog1ryY1O/DM4b+eoiqm3iFqBB3UKQTnWnNnnSkLRpLiUpo420paryiQ3dATWt2ozu3gBXE0rxiBtWvm2ur+sS59He/iN8UexHAfnzQ6JslajOFVYcCc+o5ZjHjFn79sjJd7f3t5RHIaVr/UxizrtAUpBOXgg48MBBDJ0obzaBnmkenl5KxBQtaStKyN0CoVfQsV+sBTHhzR6OkTeZcGHBKvNT8YvJd8YhUs2SN6UqKTnlj6OXMx6TNN1pskVBNaIFAaAhKr2OSsxwx4RQsNMrQS6GwmtAsnEEDEGuYGOMQdGvGEn049eCXWY5VDOCR8IrwUhOF005euBjRjxhJ9OPXiVY6Wj6PoFdaMwtuyptbalIWlAIUglKgb6ciMREBTH0ct2DJWtNyr821Ou7KXJC70y8FVCQrvQK1wI3wVf/DXSD/rv/dv/AIRUPiMRzTN2DbSGVPd1uqAmTKBKJl0rU8HSzRINAQVjA1ibpBobbsnLKmXJtxSEC8tLc06paE7yoGgIG+6TxyxgOiTGI5M0fnLTnX0S8vMzKnF5fDuAADEqUSrAAfmsX+mej9tWY2l1+bdW2o3b7Uy6oJUcQFXqEVocaUwzygOk4wYQ0xq6t5CFLM8aJSVGk09WgFTujZ/8NLf/AOu/92/+EA8yI+hFN6t7fUKidOZHyp7NJKTu4iIL+hdtoW+gzqqy7KH1/wBqepcXtQLuGJ+BV6IDoEiMGOY7UlLVl5JieXOPFiYISi7MOlQJCiLwrh4J3xNn9HraanmpHup5b7rYdFyZdKEt3lJKlqJF0C4fRSpIEB0aYwY5z0z0ftmzEIcmJt1TazdvtTDqglVKgKvUIqAd1MIZ2pSccds2+64txW2cF5aipVAE0FVGtIgPDCh15fGMdC766IbxhQa8fjGOhd9dEFBGgLoTMoJy2bu4nencIaLM+kgU2iuQIUfzhCu0Cs1EzMpacVdSpp3EEggi6QQRyw67MsSWZCKlTim6AKWbygeN44V5RjxrFRVzrTi0U2TxrQ0KFAGhHJ58twj6WQ6MAw/4IBojfzqVl5oIJh6pIBrX9Y0J81RgBEJRKb15y8VHEgqvUpTMnDLdvJgqjm0OXTVl0U8oITly3oqdiv5s/WR+MEU87Ub/AD58kUu35eyNIm2eUkDMc1K9kXgQkouoFSaDMABJIvAEDAkV64DZJL6/BQK4Zq4Y4mtOsRZyiZ1ZCEbJNFKvrv1PekgpooUTQ78cjGdBE8ojcaV35b9/mjWquNcuGcQrZlplaUJTNIYdUaJonaJwGN+6ghAPlGnId0abcL0uGhVLpdcQ0dmpVEXvCWsgG6kV30hpgZ1iE3GeG0PqndFBot8vk+nHrwQaxpZaEM3i2RtDS4ST4Bz6s4HdFfl8n049eFWOmIEdbPiid6Me0TBdAjrZ8UTvRj2iYBY6tv0dtf8A7vsURmx7QdOik64XXC4JhICytV4Day4oFVqMz1xjVt+jtr/932KI0WL+iM9+0p9rLQQNaKaeKlu5GlJOzbnDNPrKipThUAitN11N40xqqhwg61pT81ILmJmVU27JWu2hK1KBWEq2JRRBBoAtvEHGtP7uKq0JsRE9PMSzjhbS6VJvgAkEIUoAA8SAPPDqlLDdYsy2JGbStUrKoUqUedGKhs1Oi7xCFhJw3qKd1AAV7nUf+qOfsrntGo36SaRqTZU3JLlpmqppxwPqQdjdVM7Qd+eOPOTyxH9zuoC1F1Ocs4Bym+0ewHqgy007oGjk0JkKSpMxcQFpCSGkzSQ3gAKi6MDvGNTAfa97FnFhM0wspYYZIdo4Uk1X5IPfZxS6IT7qtGLSWpxZWl9VFFSiod7L5KrUZnri814WNaMwpvuMPKlwyrbJQ5dbJCr3foKgFYCuUDWhn6K2n06vUloCX7nmedcfnA44tdGUkXlKVQlRqRUxr1IzS3Ja2C4tSyGGxVaio0uTOFTuxjX7nD4+d6FHrGPOof5LbPQN+pMQBaiyxNaLts/8zuUutgZlTKr9Bz+D+9F0f0lT/lP/APUYH7ItfuWQ0fWfAW6GV8Cl1DiMa7gopV+7BAsgaTJ5bKoP/wBonDzCAVmkGkahY70kuWmamYW4JhSDsSFTBcBCzxB85MHGonxWOnd7ERC0z7oGjTqZpKkrQ8EJC0hJDSJm63gAKi6BQ7xQ1NaxN1E+Kx07vYiAYRhQ68fjZfoXfWRDeMKDXj8bL9C76yIig3Vyuk2g/wCG72phxS00s53SkDCiaKH7xMJrQBla5pKWylKtm7QqFR+rmIbElZbxN0vpBFDeKV0x3A3jhyboqLZCAvea5g78RjGXZVNanGh45im8RhNivqrfmUKrvKMeTvt3miBM2VMI/wDq0VoMS2o4Y4A1iiJaeOIoBwI5wDU8YqdmPJHoj3OSczQ1mEc5bu9WHoMVvcT3/VD6o/kiaLSy1UIBx83bxglYewGAJwz4QLWeqnfU4V3gAc8EkusU/CphBM7oIzpyUA+7OK+eGNc6GuOWeVN+P3ebeUU77E5UwFeck8MT+Mae6SQRmoCp6z+HmpDAG6xPimD/AIqt9f1DA7oof7fKdOn1ov8AWFXZs1ri4Tj9AwPaJn+3ynTp9aCx01AlrZ8UTvRj2iILYEdbPiid6Me0RECI0JsW1pqUfbkCTLLUUPIvtpClFIqCFmvg0yjZa+i9tSUk4y604mTJvuJQptxGBSq8q4SpIBQDU4YQyvc3fIZn9o/00QY6KabtT0zOStwtuyji0EEhQcQlxTd9JwIxSKgjC8MTFRyzo5Zb81Mtsyoq+okt0UEEFCS5UKJFCAkmtd0M22NE9JZprYzClON4VSXmQFUyvXVAr441xFY3WPYqJPS5DTSbrdXXEJGACXJRayEgZAKJAHJDH1h6xW7JWylxlbu2SpQKVAUukDGo5YBJ2Vq2thmYqw3s32Ahd5LzYKQu8BQ3sa3VAjhnnF7a+iOks0haJgqcQ5dvILzN03DeTRIVQY44Z74s5fXiwmYee7ldo6hpAF9NRsy4Sct98dUNWY0lSmzffC4SnudMxs6i9RSAu7XKuMAn3bI0oUS2p1ZvJNRtmMU+Cd/LFXK6vLfbl3JVCLrDpvLbDzN1RN0VPfV/VT1QTHXwxtQvuR3BBTS+neQeHJDPktJEuWd3eGyE7BT+zqK0Skqu1yrhAc+SWiltWY62hr4BybJaTcdaN8pBXQmpAwrnE6yNXlvyqXUy6dml4BLgS8z34AUADVXBSuuCSX1kN2taVmNtsLaLT61EqUDWrShQUg71iawG7J2G0ZW7t9pS6oJu7O5Wtc63/RAIq1bAtfaytlvElVNpLtbRu6kJC8QoGgNEqzMXNoaGaRqfRNrC1vtC6hxLzN9KQVGgooVHfKw33iIs7J0yRaukVnvNtKaCG3GyFEEkht5VcPpQ1NKNNG5Cak2HkEpmypIcB8BQKEpvJpikleJrhTIwHNOkelNpO7VideeNSnaNOC7QoxHeUF3jgBWHPqJ8Vjp3exMVfukLDRs5ecSAF39gsgeEkpUtFea6ofvRZ6ivFY6d3sRAMIwodePxsv0LvrJhumFDrx+Nl+hd9ZMRQjqzXScbP+G7/DDol38MMAYSmrpVJtB/w3f4YcDU3QVIOYApjgd+EVFmmaqgE1NQCAAfwqI0qnArHEigpXz8I11GOJxpvPIcOHmiM+9SiQMKYmhyOAoN++Giom5xZUpLgCdySDWuPKByb4rqJ4n8+aLGZcSRU0OJOIxzNIqduOHogJNmWU7h/azzXSrqBFIJJSz8r8y4abktIHmxEU1loFAOEEjAoOaLhrQ9Itkkd0PEnIUFK5Y5Co5Me9OUQ7QbblJZ1xImHFNpKglK7pUa1oCKqAxx7ItEvVNa9eH+++NS3ichlXfDAmLWmpx9KJiYF1l01ZTeCsCDiTW8cBmfMBWkbtET/b5Tp0+tBFrIPwbI4OH1DA3oh8vlOnT60RY6cgS1seKJ3ox7REFkCWtjxRO9GPaIiIF/c3fIZn9o/wBNEZ1YaOvotm1ZtxtaGlOTDbZWkpDl+Yv3kV8JICBjl30Y9zd8hmf2j/TRB7Yuk8vPLmmGlLS5LLWy6k96oEKUi+hQOIJSaEGowqBFCtTaKX9MUXCClu+1UGtVIlHL45woqT+7GfdE2a887J7Fpxy6h2uzQpdKqRSt0YRRaF2CqQ0obl1KKrinilas1IXLOLSoneaHHlBh6W9pTKSRQmafS0VglN6uIFAaUHLAcbuIKSUqBBBIIIoQRgQQcjHT9ofouP8ALWvYJjnDSV9Lk5MrQbyVvuqSRkUqcUQRzgx0faH6Lj/LWvYJgOXo6jsH9Gh/l7vslxy5HUdg/o0P8vd9kuARWqXxvJdIfUVDN90bZzz3cGxaccu903tmhS6V2NK3RhWh6oWWqXxvJdIfUVHT1vaTSslc7qeSztL1y9XvrtL1KDdeHXAc16n2lItuUStJSpKnQUqBBBDLlQQcQYY+vWTW9O2Q22CVrccAp9NnHmGdeSBDQ+bQ9pTtWlBSHJmaUlQyKS26QR5o6IdfaDyEKKdspK1IBHfXElIWUnhVSa84gFv7ot4CzWk71TKKeZtwk/njGrUV4rHTu9iYC/dEWm6uebl10DTTYW2BvLnhKVy1RQc3KYNNRfisdO72JgGDCh15fGy/Qu+smG9Cg14/Gy/RO+smIoP1csJcm0JWKpLbuRoa97Shhys6PyuFUK+t/SE7q0+WI6N3+GHQyo0zOXGgio3p0dlBXvVA8iiSebDtiGrR+WxKQ4Af7xB+qMPvixCqZ4mPLjhvKFABRJBGI31wOVPvigWtWxmxW6p7KnhkADhnA/71I8pX1zBbafGta574pajl6ogl2ck0yO6LxDqECq1hIwxJqMeappyxS2c43TBlHPv7IvLODTSQlDKKVJobyqE1J3449XNGkRHZxsV2biSapyQs4VFbpyy9IjW1OpqCScAfCwzpiRxw7Yve7gCKNt9Sv5oiz80tRSUbFAB74bIqKhwqVi71RAt9Y8wFJaoQaLOX0VQPaH/L5Tp0+tBbrVmQptjvUCjp8EU/UVnjAjof8vlOnR60StR07AlrY8UTvRj2iILYEta/iid6Me0REQL+5u+QzP7R/poiv1UIV/xDa5FbgVMhXC8ZoXfQFemLD3N3yGZ/aP8ATRDAZs+Ss0TMwAhgPLLz7i1Hvlkk4lRO8miRhUmgxihf20B/xdJU3y6q8+xmfupFD7pb46S+g76yIhaKaRe+GlLUwmoQovJbBzDaJZxKTTcTS8RuKjDp0l0OkrQUhU2ztS2CEd+4mgVQnwFCuQzgOOo6htD9Fx/lrXsEwm9c+j8vIz6WZVvZtlhC7t5Su+KlgmqyTkB1Q5LQ/Rcf5a17BMBy9HUdg/o0P8vd9kuOXI6jsH9Gh/l7vslwCK1S+N5LpD6ioYfumv8A7f8A/k/6ELzVL43kukPqKjpnSXRGTtDZ92M7XZXrnfuIpfu3vAUK1ujPhAc26mPHMnzu+xch5aXTuytqx8aBxM22f3kIp/5BMCL2jctIaS2a3KNbJCmXFqF5aqquPitVqJyAiTrwndhP2M6TQNuqWTyJcYJ9EBR+6VkaTEm9vW242f8AtqCh7UwSai/FY6d3sTGz3Rcjfs9pwD4p9NeRK0qSf/K7GvUX4rHTu9iIBhQoNePxst0TvrJhvGFBrx+Nluid9ZMRYC9AnQiZSTh8G6OukNZm2kJzNabgTnyikLPVh8tRl8W7mAR+rxh1MNoqFHdkAkAHnpnFSqs2+2aCjh5m1U58R6IkTdssg02gqeIPPlSsXTahQnvcuQY8Ihrl2xeXS8pQAorwQOQGoqfujSBm0bRQcnG/rJ6zjhFN3YPKR9ZP4wRWo0nEJSkfugxSbEcB1RBKswQQywqO3H81gUs+YI/UcPMkfeqL+WmVfNPfVSP44oskt3U0ONK9saSe9NPNGkOqpg09hxCebO/GpTzpBusOcpISMOSijABussjZs9IfUVAzod8vlOnT2wQ6xivZs32yj4Q57+8V6YHNDD/b5Tp09pjNajp+BLWv4onejHtEQWQJa1/FE70Y9oiIjlqWn3WwQ24tAOJCVKSK8cDDLnNTVqrb2rjzKylBWEKddUvK9cFW6Xt1K0rvgU1ZWN3Zacq0RVIcDi+FxvvyDyG7d/ejpdOk6TaqpDDCVD9f79+hTz3SFRRyrovZrszNNMS6w264opQoqUkA0NaqSCRhXIQQacaP2hZSmkzE1eLwUU7J51VLpANbwT5Qi7sqxe49KEMAUSJhSkACgDbiCtAHMFAeaLr3S/xsj9B7tbgAHQ/Q+btlbuydReZSi8X1ryUVUCSEq4Hriu0iZmZN52TdeUotHZqCHFlsigwANMKHhDQ9zR8bPfQZ7XIAdbHjed6X+FMALyjBcWhAoCtSUgnIFRoK8mMNZnU9apTcROS5SBS6l967Q7qBulIUkOr3NHxs99BntXADFtaqp2RZcmVTEt8ALxDTrm0zA70bMY48Y96W6D2nZ0t3S/NpUi8lNG3niqqssFIA3cYptbPjed6T+BMdB6zbIZmrPDT80iUQVtnauAFNQDRNCpOJ590Aj5vV/aCZJNpqmGygModT8K6XghdKAVRQHvsr1M422DqytC05VqaEwyW137u3ddvJurUhVe8IGKOPCG3pdKpa0bW224HkNyrSUupwDiU3AFgVOBGOcadWUulzRtDa1htK2ZtKnFeChKnXgVqqRgAanEZZwCn0v0Cn5SVW9MTbLraSkFCH3VqJUoAUSpABoTxhkai/FY6d3sTCd030Zl5Etdzz7U7tL94tBI2d27S9dcVnePDwTDh1GeKx07vYiAYJhQ68fjpbone1MN0wodeHx0t0TvamIoS1bqpOIP8Ahufww6GHOr88kJHQFakzSSgXlXHMKVzKRlUdsOmWs6aUPi0DlJOPm3RYlT+9IFdxr541PKBGJj2qxZgCpKAOAJp6TEeYs9+ne3ev+vbGkVFonmrFPe+jE+0bPmP7g89a9SsIqO4pjj6R+EBcWXaaxlSo5Ae3zQSyltuCgN3HikU9BgMs5VKAnPmi+CKgE0FMQcPwz/GILpM+6SSpwlIySAE0wOZGJ64hzsypSbt5WdaXlY8hqY8tGqDTOo3xpcvVpXqw64UBWtJ0lmXBUSA6cz/hqxygS0L+XynTo7TBNrMA2bPHaHj5CuMDGhXy+U6dHbErUdPwJ61/FE70Y9oiCyBPWt4onejHtEREJ/UhbkjIvTD848GllCWmhdcVVKjeWe8SQPBQOuLxvXe974XTsu4duU3ri7+wvXQvOtad9S7XdFbqiseyH5Z5VpFgOB2iNrMFo3LiTgnaJqKk40hl2dq5sKYSVS7LLyQbpU1MOLAVQGhKXSAaEGnLFATpVpbZrls2dPMzAUhu8h87N0XQmpQqhRVVb5GFfBEStYlrWLaymVLtItbELACWHlVvlJxqj+7BRaWgFgS5SJhthkqqUh2ZcbKgM6XnRWlfTAFpHo7ZRtWzWJIMuMPKIfS0+pwHEUClBwlOHAiA3as7esuypqcAnSthxtnZuqacBUoXysXQgkUqM+MQ9J5Kw52aemVWstBeVeKRLukDAClSjkg90s1Y2WzIzbrcqErbl3loVtHjRSW1KSaFdDQgZwptSuj8vPT62ppvatiXWsJKlJ74LbANUEHJR64ACcAqaGoqaHiOMM/UZpVKWe5NGbd2QcS0Ed6tVSkrr4CTTMZw216pLIII7kAqKVDr1Ryj4SOX7Xs9Uu+6wvwmXFtnlKFFNRyGlYC31iWk1M2lNPMKvtuLqhVCKi6BkoAjLeIaGtzTyQnLN2EtMBx3aNKu3HE4JrU1UgD0wRaHaprP7ilzNS199TaVuKLjiTeX310hCwBdrdwH6sBmvHQ2SkGJZUowGlLcUlRC3FVATUDv1HfAT7S07kFaPiTTMAzAlGW9ncc8NIRVN65dwod8btAdNrNbsVElNTWycU3MNrAbdUUh1x2hBSgpJurBj1qi0Bs+cs1D0zLhxwrcBVfcTglVBglYHogjtHQXR6XUEPol2VkXgl2aWhRSSQDRToNKgivIYBN6UWLY7UupclPuvvgputqbUkEFQCjUtjIVOe6GjqM8Vjp3exMD+suwbDas91cgqWMwFN3dnMlxVCsBVEbU1wrui/1G+Kx0zvYiAYJhQa8fjpbone1MN4woNePx0t0TvamIoR1eIBm0A/Nubq+T6Ybrcy6ml0XsgTfIPmFYUerr5YinkOdqYcEs2M9++m7mNMo1IlbUspWuqirvs8Tupn1RumpoVASnDEVwphxxrWPrnfVFaAV38kaAoUzw3U314RUQLQmMCLqsszSh5uXnik23J6RFzaK8DSsUe35TAbbOsyZIFC151b+v/eL1jRh9xJ2roAO5Ll0U/doeuKSz2RgYvmGxhhh+d8ZwbG9ElsoSiXeQ3niVla1VxNSpRB6sN0eF2FN/rTLZ8yfuGfNxj0ptOClipSaI5CcKp82ZjKmgoYj/AG/2hIAPWZIKabZKlJUVOmt0k47NW4k082EDGhPy+V6dHbBRrQTRtnpT7NUC2hPy6V6dHbCtR1BAnrW8UzvRj2iIK4E9a3imd6Me0REHKkdE+5v8XzH7Sr2Tcc7R0T7m/wAXzH7Sr2TcVA/7pf42S+g96yIX2q/xtJdMn74YPul/jZL6D3rIhfar/G0l0yYDp/TrxbP/ALJMexXCK9zp4zc/ZXPaNQ9dOvFs/wDskx7FcIr3OnjNz9lc9o1AdEzM4lCmkqNC6ooRyqCFOEfVQo+aElrB0K22kUqAmrU5ccc4fA/HDzoQnzrg71rWr3Kmzn60CLQZvE/NqaeQv/wUqDJ2SQp1DpFVtpWlB4By7epz3BAZM0kOJa/WUhSxwupKUmvnUOowo/dKfJpTpl+pBZZVqba3pxsHCXlGW+S8pe0UR5lpH7sCfulPk0p0y/UgL/UL4oa6R314XHuiWVKtJq6kn+yN5An/AJr0MfUL4oa6R314ttLdYsnZryWZkuBakBwXEXhdKlJGNc6oMByYtspNCCDyikdDajfFY6d3sTCs1t6TMWjPB+WKigMoR36bpvJUonCvKIaWo7xWOmd7EwDAMKHXj8dLdE72phuwodePx0r0TvamIoX1ZNhU6gFVwbN3H6sOdqzk1A7pod1Uo38pTnCU1cqpOIP+G5/DDfafyBAO/m/r+EaiVaGzBWpnF4Y4YADmAA80RJjR9ipJmVmu6hz40Awjw9NGngknhXsrhEV5pSvjD+4ME+cnFXZyRURJ6zGcaPqV5yeojARVdwI8tf1/6xYTeAoBQcBT8+eKep4dkBJsx4csXcrMjOufDry4wM2HLtKR8IwQeReY44CgrjhBDL2ZLHOXJr/fx5vBiCep4Ghpga0Nc6cBvIjy7MjKhy4D0UjT7ySQUVbNQOWBGGO8x7XZcmKksuY4eEKeaAAdZkyCGUY1Cyo4Zd4oUJ476cIHNCPl0r06O2CTWWwwhtnYoKfhDUkg1FxWApywM6Dn+3SvTI7TErUdQwKa1vFM70Y9oiCuBPWsf/SZ3ox7REQcqx0T7m/xfMftKvZNxztDB1d6zlWUw4ymXS9fcLl4uFFKpSmlAk+T6YqCj3S/xsl9B71kQvtV/jaS6ZMStY+nirWUypTIZ2IWKBZXW8Qd6RTKKDRm1zJzTMyE3yysLuk0vU3VoaQHWmnXi2f/AGSY9iuEV7nTxm5+yue0aiZbevJcxLvsGTSkPNONFW1Ju7RBRWlzGlYCNX2l5sqZVMJaDpU0pq6VXfCUlVagHyPTAOb3R/i1j9rR7J6DjQm1+6bOlZhRBK2UlZ3X0i65/wCSVRz5rD1oKtWXQwqWS0EOh28HCqtELRShSPL9Ea9HdZ70pZrkgloKCw6lDt8pLYdGNE0xIUVHPfAG+pC0zNWrab5r8MCsV3JU6SkeYUHmiX7pT5NKdMv1IV2rrThVkuOuJZD21QEUKyilDWuCTWJusXWSq1m2m1S6WdksrqFldailKFIpAOPUL4oa6R314EdeOh87OT7bkrLrdQmWQgqTdoFBx0kYngodcDOg2ttdmyiZZMql0JUtV4uFPhGtKXTBB/8AME5/0KPtj/JALW19CJ+VaL0xLLbbSQCpV2gJNBkeJhzajvFY6Z3sTALpvrdXaMouVVKpbCyg3w4VUuKCsro4Qc6jvFg6Z3sTAMCFBrx+Oleid7Uw3oUOvH46V6J3tERQnq5VScR9Bz+GGyw7iRjWFDoEyFzSUqSFC44aKxFQUw25CzWUA/AoONcj90WJW9T2Hg0HL+JMa5h8UBwG7EjD0xMZYaFaNNA/QP44x5fSgf8ALTy96DFQNT04kV4ccwOc5RVd3o8tPXBRP0IwSkYcPRlFJsRwHUn8ID3ZySeHVBDJt0pyU5cYGLNlZg5MrpXdw5oJJWQma/EEiuJrjz05t0BImH0g0J75W4DHDDd5sYjUA47gB+Mb35N1JJ2Dgod1DUcaRHuvGtWHBTkGOGY77fx5IagL1mn4NkZ/CE1/7ZH554GNB/l0r06O0wRayAsIavtrR8IaXsBW4rAY/nCBvQg/26V6ZHbErcdRR5UAcCKjljMYiDxsU+SnqEY2KfJT1CNhjEBr2KfJT1CMbFPkp6hGyMUgNexT5KeoRjYp8lPUI2RgwGssp8lPUIxsU+SnqEbIxAa9inyU9Qj7Yp8lPUI9xgwGssp8lPUIwWU+SnqEbIwYDVsU+SnqEegkDIAc0eo8wH0KDXifhpXone0Q3jCf14/HSvRO9ogBXVz8sT0bn8MNuVTexoPu4iuEKLV4kmbTT5tzeB5PGHHISjoKRcN3HwlAk47qUFBWLErYlZI313jf6I8uA03RI7gp3xKxjiLoJ67wxjw6zxDhxO77rsXUUk+TlxEVFOWLa0k4VCVndiQB10imor5tX1h+EUeJaeOCryiRlicDlhU5xbsWyugG0XUjcThXeONc4DFzYTSpu1NKHmrWm/KLZl9F01x8IDhWtKXt5PpjGtCZU44uiS4tQ+manI8fPUxhU47WpWs0GBvKy+/888URWoJNwVNRdNKi94IyNKGu8R82240VqUVrvkG4UgpQm6E94Aok8pyoMq4w1FTrGeKm2SSSNoaVJON1ZNKnl3QCMLUg1GBBqCCoEHiCkggwf2ow2+AHLygkgggkCvIQcMFDCKiZsmXSm8EqUAQD36xmKimPKMOeGqpffqZ+fe+2f/njHv1M/PvfbPfzxcylnSjoFwLBrQhSlgg5DM+eJC7AlqYXsciHCef9aAHvfqY+fe+2e/nj736mPn3vtnv54vRYTABJCzQY1URTjXvo8NWGxU1vUGXfKqRTLP0wFJ79THz732z388fe/Mx8+99s7/PBGdH5YUqDlntFZ81eEYGj0v5KhQYgrVU+YKwywx4QNDptmY+fe+2d/njHvzMfPvfbO/zQTq0blqDvVfaK6s40saOskKvNqJCjS4taqpqaYVzpSAHffiY+fe+1d/mj734mPn3vtXf5oKmdFpc5oXX6ahhuOe+Pf/C8pUCi64/rr3efceyBoS9+Jj5977Vz+aMe+8x8+99q5/NBgNFZWlSFDj8Ir8YyrROV4Kx3BxSusg0HnpDDQd77zHz732rn80Y995j5977Vz+aDNWiMthQKr0isPTGRonKUxSuvSL/HCBoL99pj5977Vf4xj32f+fe+0X+MGv8AwpKcF/aL7Kx4XotKj9RfJ8Ir8YYaDffV/wCfe+0X+MaH5pa/DWpdAQL6iqleFYPW9EpQjFLgUcqOKPXX85xk6JSd4JxrSp79zEDA7+MDQ7q+B7sTiRRDhwNK5YGm6Gyy4d6lcDiaHgTWBKzbFlpc7ZpK7wBFLxXUGlR32Hn5oIi8k1ThTDecRnFiVMmHyEggmmG/CnLGmYeNBQnrPZEZTgugBWAIFDkevH/aI83OUIGZOQruENHmemL2BNSMN4FOaKy4OTqjfPOC7eyPCtR5zFV3Ryq6ouoE+5iKKU64KVukrJNRXwd+XCI6phweC8/QcFqSacbpywHZFraHxafpDtEUx3/Q+9Uc7VSpKTSqpW7MprUqHe1V3uQVexFd5z7LRVjy67ykvzBuilVLAwAGGKeH5wgeOTPN/GmCSS8F7mT2KhqorFiS5AIeeSTXG8nOtKHzcv8ASVK6PMChW4+ojAd9QA0O/dhy0iisvd9JXrCCO0M3OdzsMJRpnNGWVqvNuPJXUUKzeOYrRQPA9keU2OoH5S7TcClKqUwI8Ldhlx5IsEZq/P8AyxEdzI/RPrmNYjW3YrhrWaWADhQDEXRU04VwzjW9o+pOcw9iO+IIAApXEk5Z9USZTwRzH1lRIm/AHOj1VxMVClLJUQCZx6l0LFU3scxdqaEeeJgs9xVb8y7ge9Vsm0hVQDUbwMd8bbG+Ts/s6O2N73gL5x6sXEaFSCSQVTLue5LY7Bx/NYltyrNKGZfwNahRGONaiuGGEVIzPOj2gjxNZo+ir1hBU+dkZa/eE7MJJoapWsnzEilPPG6Xsxu7QzcwaUFbysEgAnGo/I5IrB4SOYdsSWcl+fsiaJ0xZiCKJm36hVMgaDyq57t0fCy0U72cfJJrkkE78z93LEZX6vn7YksZxRualG/1n5gniTWvpw389TnnHtEm2FFIfWnf4RG81y35HzxCdyPnjyjwv3R98BYOspqAJldOArXI7xlGwS6KYvLP1uHJjFW14SPoj74mMeF+eBiolzaGlpSm8e9yzvbsz98Vj8mSe9J3+GpW/fUYxLczV+eER28leeAios1WZWBmCQD2rVXq542mWSCAVuk04nAb6Urw3ckSNx/PCIw+MT9FX3RBNvpwqqYNDUEuZHLABdRgTuEey8zeFQ6ojChcJ354q5I0OfcYq0eGfo/cIC1mVtHCiuuuW7PliHs2/JV1j8Y1J8P6vbG+NYj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QSEhQUEhQWFRUUFxcWFxcVGBkYGBgWGBgaFxoYFxgYHCogGBwlHRgcIjEhJSk3Li4vGB8zODMsNygtLisBCgoKDg0OFxAPGiwcHBwsLCwsLCwsLCwsLCwsLCwsLCwsLCwsLCwsLCwsLCwsLCwsLCwsLCwsLCwsLCwsLCwsLP/AABEIANkA6QMBIgACEQEDEQH/xAAcAAACAgMBAQAAAAAAAAAAAAAGBwQFAQMIAgD/xABXEAABAgMEBQUJDAcGBQIHAAABAgMABBEFEiExBgcTQVFhcXORsRQiMjVSgaGyswgVIzM0U3KSk8HR8DZCdILC0uEkYmN1w/EWQ1SDoiWkFxhERYSUxP/EABcBAQEBAQAAAAAAAAAAAAAAAAABAgP/xAAXEQEBAQEAAAAAAAAAAAAAAAAAAREh/9oADAMBAAIRAxEAPwCGhq8colGQFFXsQRShyxwx64lWa2LtTXzY9fJFisBKFELCcDjkRhgan84RQpNDENJtG4kquHaJRXMnMA05AceIrDQRKIyKAMaUNcfP+MDGq6yWjLh8oSXUuqopQBNLoACTTDfv4weOOp/WSBTAD8TTOEFeJZIqkAcMKU81OaPLUsBiBh5vRvMe7QthiXCdpeAUbouoqBQVphiMBnFUrSyVxAUbu7vFfeIoswASbuWWI38keQ2ccOXD8KRWjSyUH66weRCu2kbBphJ71q+o56cMYCxS3ica8lR14DONimcMMyDw7IphplK1peITQU7xef1co9OaZShFNorHi2s0813sMQDk/NqbVMJbCiWU7Q3UhSQVE0qkkE41xAwwrhA1o4oOz6Q5TviSCKFJXStTzio44jI5FFt6QMXXe5iouPgpWrv26AAhCk1GBAO7/ai0ORKsKQ9MKWHW1qKQkFSCkooKi7gQSTWsRqGA1KKR+qkmpIAzyNQonM1qajqj6adbQFLcNxCcysKTTAZVAB5hXfFdN6VSi61cVQ0NEocQqoriVDdlhGqd0kkXkhDw2gBzU2qgwIJCbuB/erjXCKi9lUh1CVIqUqSFA0zBxrXljaqTxOAGFcsycPu7IqGtNJNCUpSTRIAACFigAphhwj5vTqWOKlLB4XFHfnUDmgiW9L1wpiCBWm7kw4cYH9L7EvsFaSUloqWAVUFCKZkgAVxrz8YsntNJU43l131Suh6hFdbOk0q+i5fWElSbwuGhQFpKgoBONUimEZF1o9Z6kJo4oKKQlIAxph5X5wpnFg/Z6Um+EgKUQCa50GFRyRVy+m8kkqN9QvEmmzcO+udPR/tHl7TiTUalS/qOZVrw5BBVwZGgyr6OXMRpfl9yQK0OYwB8wyivGnUlvUoZ47JzecssN0a16cytcHFEHOrS8ORICcecxpFomWu4lNeFTTm3R6RK1pUdf3RUI03lBWrizw+CXXmOGOMZY08lADVSgejcI7ICxeaReu3heACqVPg4403iPczZRWAm4CldUrNbtElJGAFa40HICYiWXpZKuu0SpVaGlULAphWppjjGdLdJtilp1iig25V1OCQpoihFVCoNcqcN9aRNVGs2wNg6ENhAZDdFVqXFKvrVW9TIV/8AKLV2TrUCqaDPCoJy3U4x5su121rW4abMoSptRIqSqoUhNMBdugk/3zEh202ionaIph+sBDUVc4g1AQoVzOFaCorUcSKgf0MeNmPKPo/CNk7PNXiErQScaVNaDm3RB7sR5Q6j+EUW1lWcrCszM0w8FdPP4UWzujzbra0uvPuApIotZJI4KKakjnMQrPFRzfdnnlF1LPECqRXjiKc3IYAPb1fOMpusTq20XlKu3b3hUwNCCoUGXPEud0NU6TSccaQc0pJIAHAqqa05RBSHK85JqAUmmRNakUzB84wpHtwUFN+7eBzjCnXDIaWGkdgCUbaG3ddJWoHaKBFLuBCf1cvTFDMkJOVbxVQBKcKEjfBtrGJuM18s83gGB/RzxhJ9OPaRKsUhUfm1/UTHk18hf1B+EdYXBwHVGLg4CA5OIPkL+oPwjyUK8hf1f6R1lcHAdUY2Y4DqgOTC0ryF/V/pGCyryF/V/pHWZQOA6o+KBwHVAclbBfkL+r/SMdzr8hf1f6R1rcHAdUYuDgIg5J7mX5C/q/0j7uVfkL+qfwjrUoHAdUYuDgOqKOSu5F+Qv6p/CMGUX5C/qn8I61uDgOqMXBwHVAckmTc8hf1T+EYMk55C/qmOtS2OA6owWxwHVEHJXcbnkL+qYwZJzyF/VMdaFscB1RjZjgOqA5L7jc8hf1THlUqoVqCKCuIphHWhbHAdUKHXikBxigp8C766IoEtWS0idbKk3xs3cDxqnGHKLihTYMkYYKSVYjf4X54wldXXytv6DvamHCy5hn1kdsWIkyzSUii22lYeClFxOdfBqTxAx5+MRpmYQCo9ztHhQY4CozVz9UbAog1ryY1O/DM4b+eoiqm3iFqBB3UKQTnWnNnnSkLRpLiUpo420paryiQ3dATWt2ozu3gBXE0rxiBtWvm2ur+sS59He/iN8UexHAfnzQ6JslajOFVYcCc+o5ZjHjFn79sjJd7f3t5RHIaVr/UxizrtAUpBOXgg48MBBDJ0obzaBnmkenl5KxBQtaStKyN0CoVfQsV+sBTHhzR6OkTeZcGHBKvNT8YvJd8YhUs2SN6UqKTnlj6OXMx6TNN1pskVBNaIFAaAhKr2OSsxwx4RQsNMrQS6GwmtAsnEEDEGuYGOMQdGvGEn049eCXWY5VDOCR8IrwUhOF005euBjRjxhJ9OPXiVY6Wj6PoFdaMwtuyptbalIWlAIUglKgb6ciMREBTH0ct2DJWtNyr821Ou7KXJC70y8FVCQrvQK1wI3wVf/DXSD/rv/dv/AIRUPiMRzTN2DbSGVPd1uqAmTKBKJl0rU8HSzRINAQVjA1ibpBobbsnLKmXJtxSEC8tLc06paE7yoGgIG+6TxyxgOiTGI5M0fnLTnX0S8vMzKnF5fDuAADEqUSrAAfmsX+mej9tWY2l1+bdW2o3b7Uy6oJUcQFXqEVocaUwzygOk4wYQ0xq6t5CFLM8aJSVGk09WgFTujZ/8NLf/AOu/92/+EA8yI+hFN6t7fUKidOZHyp7NJKTu4iIL+hdtoW+gzqqy7KH1/wBqepcXtQLuGJ+BV6IDoEiMGOY7UlLVl5JieXOPFiYISi7MOlQJCiLwrh4J3xNn9HraanmpHup5b7rYdFyZdKEt3lJKlqJF0C4fRSpIEB0aYwY5z0z0ftmzEIcmJt1TazdvtTDqglVKgKvUIqAd1MIZ2pSccds2+64txW2cF5aipVAE0FVGtIgPDCh15fGMdC766IbxhQa8fjGOhd9dEFBGgLoTMoJy2bu4nencIaLM+kgU2iuQIUfzhCu0Cs1EzMpacVdSpp3EEggi6QQRyw67MsSWZCKlTim6AKWbygeN44V5RjxrFRVzrTi0U2TxrQ0KFAGhHJ58twj6WQ6MAw/4IBojfzqVl5oIJh6pIBrX9Y0J81RgBEJRKb15y8VHEgqvUpTMnDLdvJgqjm0OXTVl0U8oITly3oqdiv5s/WR+MEU87Ub/AD58kUu35eyNIm2eUkDMc1K9kXgQkouoFSaDMABJIvAEDAkV64DZJL6/BQK4Zq4Y4mtOsRZyiZ1ZCEbJNFKvrv1PekgpooUTQ78cjGdBE8ojcaV35b9/mjWquNcuGcQrZlplaUJTNIYdUaJonaJwGN+6ghAPlGnId0abcL0uGhVLpdcQ0dmpVEXvCWsgG6kV30hpgZ1iE3GeG0PqndFBot8vk+nHrwQaxpZaEM3i2RtDS4ST4Bz6s4HdFfl8n049eFWOmIEdbPiid6Me0TBdAjrZ8UTvRj2iYBY6tv0dtf8A7vsURmx7QdOik64XXC4JhICytV4Day4oFVqMz1xjVt+jtr/932KI0WL+iM9+0p9rLQQNaKaeKlu5GlJOzbnDNPrKipThUAitN11N40xqqhwg61pT81ILmJmVU27JWu2hK1KBWEq2JRRBBoAtvEHGtP7uKq0JsRE9PMSzjhbS6VJvgAkEIUoAA8SAPPDqlLDdYsy2JGbStUrKoUqUedGKhs1Oi7xCFhJw3qKd1AAV7nUf+qOfsrntGo36SaRqTZU3JLlpmqppxwPqQdjdVM7Qd+eOPOTyxH9zuoC1F1Ocs4Bym+0ewHqgy007oGjk0JkKSpMxcQFpCSGkzSQ3gAKi6MDvGNTAfa97FnFhM0wspYYZIdo4Uk1X5IPfZxS6IT7qtGLSWpxZWl9VFFSiod7L5KrUZnri814WNaMwpvuMPKlwyrbJQ5dbJCr3foKgFYCuUDWhn6K2n06vUloCX7nmedcfnA44tdGUkXlKVQlRqRUxr1IzS3Ja2C4tSyGGxVaio0uTOFTuxjX7nD4+d6FHrGPOof5LbPQN+pMQBaiyxNaLts/8zuUutgZlTKr9Bz+D+9F0f0lT/lP/APUYH7ItfuWQ0fWfAW6GV8Cl1DiMa7gopV+7BAsgaTJ5bKoP/wBonDzCAVmkGkahY70kuWmamYW4JhSDsSFTBcBCzxB85MHGonxWOnd7ERC0z7oGjTqZpKkrQ8EJC0hJDSJm63gAKi6BQ7xQ1NaxN1E+Kx07vYiAYRhQ68fjZfoXfWRDeMKDXj8bL9C76yIig3Vyuk2g/wCG72phxS00s53SkDCiaKH7xMJrQBla5pKWylKtm7QqFR+rmIbElZbxN0vpBFDeKV0x3A3jhyboqLZCAvea5g78RjGXZVNanGh45im8RhNivqrfmUKrvKMeTvt3miBM2VMI/wDq0VoMS2o4Y4A1iiJaeOIoBwI5wDU8YqdmPJHoj3OSczQ1mEc5bu9WHoMVvcT3/VD6o/kiaLSy1UIBx83bxglYewGAJwz4QLWeqnfU4V3gAc8EkusU/CphBM7oIzpyUA+7OK+eGNc6GuOWeVN+P3ebeUU77E5UwFeck8MT+Mae6SQRmoCp6z+HmpDAG6xPimD/AIqt9f1DA7oof7fKdOn1ov8AWFXZs1ri4Tj9AwPaJn+3ynTp9aCx01AlrZ8UTvRj2iILYEdbPiid6Me0RECI0JsW1pqUfbkCTLLUUPIvtpClFIqCFmvg0yjZa+i9tSUk4y604mTJvuJQptxGBSq8q4SpIBQDU4YQyvc3fIZn9o/00QY6KabtT0zOStwtuyji0EEhQcQlxTd9JwIxSKgjC8MTFRyzo5Zb81Mtsyoq+okt0UEEFCS5UKJFCAkmtd0M22NE9JZprYzClON4VSXmQFUyvXVAr441xFY3WPYqJPS5DTSbrdXXEJGACXJRayEgZAKJAHJDH1h6xW7JWylxlbu2SpQKVAUukDGo5YBJ2Vq2thmYqw3s32Ahd5LzYKQu8BQ3sa3VAjhnnF7a+iOks0haJgqcQ5dvILzN03DeTRIVQY44Z74s5fXiwmYee7ldo6hpAF9NRsy4Sct98dUNWY0lSmzffC4SnudMxs6i9RSAu7XKuMAn3bI0oUS2p1ZvJNRtmMU+Cd/LFXK6vLfbl3JVCLrDpvLbDzN1RN0VPfV/VT1QTHXwxtQvuR3BBTS+neQeHJDPktJEuWd3eGyE7BT+zqK0Skqu1yrhAc+SWiltWY62hr4BybJaTcdaN8pBXQmpAwrnE6yNXlvyqXUy6dml4BLgS8z34AUADVXBSuuCSX1kN2taVmNtsLaLT61EqUDWrShQUg71iawG7J2G0ZW7t9pS6oJu7O5Wtc63/RAIq1bAtfaytlvElVNpLtbRu6kJC8QoGgNEqzMXNoaGaRqfRNrC1vtC6hxLzN9KQVGgooVHfKw33iIs7J0yRaukVnvNtKaCG3GyFEEkht5VcPpQ1NKNNG5Cak2HkEpmypIcB8BQKEpvJpikleJrhTIwHNOkelNpO7VideeNSnaNOC7QoxHeUF3jgBWHPqJ8Vjp3exMVfukLDRs5ecSAF39gsgeEkpUtFea6ofvRZ6ivFY6d3sRAMIwodePxsv0LvrJhumFDrx+Nl+hd9ZMRQjqzXScbP+G7/DDol38MMAYSmrpVJtB/w3f4YcDU3QVIOYApjgd+EVFmmaqgE1NQCAAfwqI0qnArHEigpXz8I11GOJxpvPIcOHmiM+9SiQMKYmhyOAoN++Giom5xZUpLgCdySDWuPKByb4rqJ4n8+aLGZcSRU0OJOIxzNIqduOHogJNmWU7h/azzXSrqBFIJJSz8r8y4abktIHmxEU1loFAOEEjAoOaLhrQ9Itkkd0PEnIUFK5Y5Co5Me9OUQ7QbblJZ1xImHFNpKglK7pUa1oCKqAxx7ItEvVNa9eH+++NS3ichlXfDAmLWmpx9KJiYF1l01ZTeCsCDiTW8cBmfMBWkbtET/b5Tp0+tBFrIPwbI4OH1DA3oh8vlOnT60RY6cgS1seKJ3ox7REFkCWtjxRO9GPaIiIF/c3fIZn9o/wBNEZ1YaOvotm1ZtxtaGlOTDbZWkpDl+Yv3kV8JICBjl30Y9zd8hmf2j/TRB7Yuk8vPLmmGlLS5LLWy6k96oEKUi+hQOIJSaEGowqBFCtTaKX9MUXCClu+1UGtVIlHL45woqT+7GfdE2a887J7Fpxy6h2uzQpdKqRSt0YRRaF2CqQ0obl1KKrinilas1IXLOLSoneaHHlBh6W9pTKSRQmafS0VglN6uIFAaUHLAcbuIKSUqBBBIIIoQRgQQcjHT9ofouP8ALWvYJjnDSV9Lk5MrQbyVvuqSRkUqcUQRzgx0faH6Lj/LWvYJgOXo6jsH9Gh/l7vslxy5HUdg/o0P8vd9kuARWqXxvJdIfUVDN90bZzz3cGxaccu903tmhS6V2NK3RhWh6oWWqXxvJdIfUVHT1vaTSslc7qeSztL1y9XvrtL1KDdeHXAc16n2lItuUStJSpKnQUqBBBDLlQQcQYY+vWTW9O2Q22CVrccAp9NnHmGdeSBDQ+bQ9pTtWlBSHJmaUlQyKS26QR5o6IdfaDyEKKdspK1IBHfXElIWUnhVSa84gFv7ot4CzWk71TKKeZtwk/njGrUV4rHTu9iYC/dEWm6uebl10DTTYW2BvLnhKVy1RQc3KYNNRfisdO72JgGDCh15fGy/Qu+smG9Cg14/Gy/RO+smIoP1csJcm0JWKpLbuRoa97Shhys6PyuFUK+t/SE7q0+WI6N3+GHQyo0zOXGgio3p0dlBXvVA8iiSebDtiGrR+WxKQ4Af7xB+qMPvixCqZ4mPLjhvKFABRJBGI31wOVPvigWtWxmxW6p7KnhkADhnA/71I8pX1zBbafGta574pajl6ogl2ck0yO6LxDqECq1hIwxJqMeappyxS2c43TBlHPv7IvLODTSQlDKKVJobyqE1J3449XNGkRHZxsV2biSapyQs4VFbpyy9IjW1OpqCScAfCwzpiRxw7Yve7gCKNt9Sv5oiz80tRSUbFAB74bIqKhwqVi71RAt9Y8wFJaoQaLOX0VQPaH/L5Tp0+tBbrVmQptjvUCjp8EU/UVnjAjof8vlOnR60StR07AlrY8UTvRj2iILYEta/iid6Me0REQL+5u+QzP7R/poiv1UIV/xDa5FbgVMhXC8ZoXfQFemLD3N3yGZ/aP8ATRDAZs+Ss0TMwAhgPLLz7i1Hvlkk4lRO8miRhUmgxihf20B/xdJU3y6q8+xmfupFD7pb46S+g76yIhaKaRe+GlLUwmoQovJbBzDaJZxKTTcTS8RuKjDp0l0OkrQUhU2ztS2CEd+4mgVQnwFCuQzgOOo6htD9Fx/lrXsEwm9c+j8vIz6WZVvZtlhC7t5Su+KlgmqyTkB1Q5LQ/Rcf5a17BMBy9HUdg/o0P8vd9kuOXI6jsH9Gh/l7vslwCK1S+N5LpD6ioYfumv8A7f8A/k/6ELzVL43kukPqKjpnSXRGTtDZ92M7XZXrnfuIpfu3vAUK1ujPhAc26mPHMnzu+xch5aXTuytqx8aBxM22f3kIp/5BMCL2jctIaS2a3KNbJCmXFqF5aqquPitVqJyAiTrwndhP2M6TQNuqWTyJcYJ9EBR+6VkaTEm9vW242f8AtqCh7UwSai/FY6d3sTGz3Rcjfs9pwD4p9NeRK0qSf/K7GvUX4rHTu9iIBhQoNePxst0TvrJhvGFBrx+Nluid9ZMRYC9AnQiZSTh8G6OukNZm2kJzNabgTnyikLPVh8tRl8W7mAR+rxh1MNoqFHdkAkAHnpnFSqs2+2aCjh5m1U58R6IkTdssg02gqeIPPlSsXTahQnvcuQY8Ihrl2xeXS8pQAorwQOQGoqfujSBm0bRQcnG/rJ6zjhFN3YPKR9ZP4wRWo0nEJSkfugxSbEcB1RBKswQQywqO3H81gUs+YI/UcPMkfeqL+WmVfNPfVSP44oskt3U0ONK9saSe9NPNGkOqpg09hxCebO/GpTzpBusOcpISMOSijABussjZs9IfUVAzod8vlOnT2wQ6xivZs32yj4Q57+8V6YHNDD/b5Tp09pjNajp+BLWv4onejHtEQWQJa1/FE70Y9oiIjlqWn3WwQ24tAOJCVKSK8cDDLnNTVqrb2rjzKylBWEKddUvK9cFW6Xt1K0rvgU1ZWN3Zacq0RVIcDi+FxvvyDyG7d/ejpdOk6TaqpDDCVD9f79+hTz3SFRRyrovZrszNNMS6w264opQoqUkA0NaqSCRhXIQQacaP2hZSmkzE1eLwUU7J51VLpANbwT5Qi7sqxe49KEMAUSJhSkACgDbiCtAHMFAeaLr3S/xsj9B7tbgAHQ/Q+btlbuydReZSi8X1ryUVUCSEq4Hriu0iZmZN52TdeUotHZqCHFlsigwANMKHhDQ9zR8bPfQZ7XIAdbHjed6X+FMALyjBcWhAoCtSUgnIFRoK8mMNZnU9apTcROS5SBS6l967Q7qBulIUkOr3NHxs99BntXADFtaqp2RZcmVTEt8ALxDTrm0zA70bMY48Y96W6D2nZ0t3S/NpUi8lNG3niqqssFIA3cYptbPjed6T+BMdB6zbIZmrPDT80iUQVtnauAFNQDRNCpOJ590Aj5vV/aCZJNpqmGygModT8K6XghdKAVRQHvsr1M422DqytC05VqaEwyW137u3ddvJurUhVe8IGKOPCG3pdKpa0bW224HkNyrSUupwDiU3AFgVOBGOcadWUulzRtDa1htK2ZtKnFeChKnXgVqqRgAanEZZwCn0v0Cn5SVW9MTbLraSkFCH3VqJUoAUSpABoTxhkai/FY6d3sTCd030Zl5Etdzz7U7tL94tBI2d27S9dcVnePDwTDh1GeKx07vYiAYJhQ68fjpbone1MN0wodeHx0t0TvamIoS1bqpOIP8Ahufww6GHOr88kJHQFakzSSgXlXHMKVzKRlUdsOmWs6aUPi0DlJOPm3RYlT+9IFdxr541PKBGJj2qxZgCpKAOAJp6TEeYs9+ne3ev+vbGkVFonmrFPe+jE+0bPmP7g89a9SsIqO4pjj6R+EBcWXaaxlSo5Ae3zQSyltuCgN3HikU9BgMs5VKAnPmi+CKgE0FMQcPwz/GILpM+6SSpwlIySAE0wOZGJ64hzsypSbt5WdaXlY8hqY8tGqDTOo3xpcvVpXqw64UBWtJ0lmXBUSA6cz/hqxygS0L+XynTo7TBNrMA2bPHaHj5CuMDGhXy+U6dHbErUdPwJ61/FE70Y9oiCyBPWt4onejHtEREJ/UhbkjIvTD848GllCWmhdcVVKjeWe8SQPBQOuLxvXe974XTsu4duU3ri7+wvXQvOtad9S7XdFbqiseyH5Z5VpFgOB2iNrMFo3LiTgnaJqKk40hl2dq5sKYSVS7LLyQbpU1MOLAVQGhKXSAaEGnLFATpVpbZrls2dPMzAUhu8h87N0XQmpQqhRVVb5GFfBEStYlrWLaymVLtItbELACWHlVvlJxqj+7BRaWgFgS5SJhthkqqUh2ZcbKgM6XnRWlfTAFpHo7ZRtWzWJIMuMPKIfS0+pwHEUClBwlOHAiA3as7esuypqcAnSthxtnZuqacBUoXysXQgkUqM+MQ9J5Kw52aemVWstBeVeKRLukDAClSjkg90s1Y2WzIzbrcqErbl3loVtHjRSW1KSaFdDQgZwptSuj8vPT62ppvatiXWsJKlJ74LbANUEHJR64ACcAqaGoqaHiOMM/UZpVKWe5NGbd2QcS0Ed6tVSkrr4CTTMZw216pLIII7kAqKVDr1Ryj4SOX7Xs9Uu+6wvwmXFtnlKFFNRyGlYC31iWk1M2lNPMKvtuLqhVCKi6BkoAjLeIaGtzTyQnLN2EtMBx3aNKu3HE4JrU1UgD0wRaHaprP7ilzNS199TaVuKLjiTeX310hCwBdrdwH6sBmvHQ2SkGJZUowGlLcUlRC3FVATUDv1HfAT7S07kFaPiTTMAzAlGW9ncc8NIRVN65dwod8btAdNrNbsVElNTWycU3MNrAbdUUh1x2hBSgpJurBj1qi0Bs+cs1D0zLhxwrcBVfcTglVBglYHogjtHQXR6XUEPol2VkXgl2aWhRSSQDRToNKgivIYBN6UWLY7UupclPuvvgputqbUkEFQCjUtjIVOe6GjqM8Vjp3exMD+suwbDas91cgqWMwFN3dnMlxVCsBVEbU1wrui/1G+Kx0zvYiAYJhQa8fjpbone1MN4woNePx0t0TvamIoR1eIBm0A/Nubq+T6Ybrcy6ml0XsgTfIPmFYUerr5YinkOdqYcEs2M9++m7mNMo1IlbUspWuqirvs8Tupn1RumpoVASnDEVwphxxrWPrnfVFaAV38kaAoUzw3U314RUQLQmMCLqsszSh5uXnik23J6RFzaK8DSsUe35TAbbOsyZIFC151b+v/eL1jRh9xJ2roAO5Ll0U/doeuKSz2RgYvmGxhhh+d8ZwbG9ElsoSiXeQ3niVla1VxNSpRB6sN0eF2FN/rTLZ8yfuGfNxj0ptOClipSaI5CcKp82ZjKmgoYj/AG/2hIAPWZIKabZKlJUVOmt0k47NW4k082EDGhPy+V6dHbBRrQTRtnpT7NUC2hPy6V6dHbCtR1BAnrW8UzvRj2iIK4E9a3imd6Me0REHKkdE+5v8XzH7Sr2Tcc7R0T7m/wAXzH7Sr2TcVA/7pf42S+g96yIX2q/xtJdMn74YPul/jZL6D3rIhfar/G0l0yYDp/TrxbP/ALJMexXCK9zp4zc/ZXPaNQ9dOvFs/wDskx7FcIr3OnjNz9lc9o1AdEzM4lCmkqNC6ooRyqCFOEfVQo+aElrB0K22kUqAmrU5ccc4fA/HDzoQnzrg71rWr3Kmzn60CLQZvE/NqaeQv/wUqDJ2SQp1DpFVtpWlB4By7epz3BAZM0kOJa/WUhSxwupKUmvnUOowo/dKfJpTpl+pBZZVqba3pxsHCXlGW+S8pe0UR5lpH7sCfulPk0p0y/UgL/UL4oa6R314XHuiWVKtJq6kn+yN5An/AJr0MfUL4oa6R314ttLdYsnZryWZkuBakBwXEXhdKlJGNc6oMByYtspNCCDyikdDajfFY6d3sTCs1t6TMWjPB+WKigMoR36bpvJUonCvKIaWo7xWOmd7EwDAMKHXj8dLdE72phuwodePx0r0TvamIoX1ZNhU6gFVwbN3H6sOdqzk1A7pod1Uo38pTnCU1cqpOIP+G5/DDfafyBAO/m/r+EaiVaGzBWpnF4Y4YADmAA80RJjR9ipJmVmu6hz40Awjw9NGngknhXsrhEV5pSvjD+4ME+cnFXZyRURJ6zGcaPqV5yeojARVdwI8tf1/6xYTeAoBQcBT8+eKep4dkBJsx4csXcrMjOufDry4wM2HLtKR8IwQeReY44CgrjhBDL2ZLHOXJr/fx5vBiCep4Ghpga0Nc6cBvIjy7MjKhy4D0UjT7ySQUVbNQOWBGGO8x7XZcmKksuY4eEKeaAAdZkyCGUY1Cyo4Zd4oUJ476cIHNCPl0r06O2CTWWwwhtnYoKfhDUkg1FxWApywM6Dn+3SvTI7TErUdQwKa1vFM70Y9oiCuBPWsf/SZ3ox7REQcqx0T7m/xfMftKvZNxztDB1d6zlWUw4ymXS9fcLl4uFFKpSmlAk+T6YqCj3S/xsl9B71kQvtV/jaS6ZMStY+nirWUypTIZ2IWKBZXW8Qd6RTKKDRm1zJzTMyE3yysLuk0vU3VoaQHWmnXi2f/AGSY9iuEV7nTxm5+yue0aiZbevJcxLvsGTSkPNONFW1Ju7RBRWlzGlYCNX2l5sqZVMJaDpU0pq6VXfCUlVagHyPTAOb3R/i1j9rR7J6DjQm1+6bOlZhRBK2UlZ3X0i65/wCSVRz5rD1oKtWXQwqWS0EOh28HCqtELRShSPL9Ea9HdZ70pZrkgloKCw6lDt8pLYdGNE0xIUVHPfAG+pC0zNWrab5r8MCsV3JU6SkeYUHmiX7pT5NKdMv1IV2rrThVkuOuJZD21QEUKyilDWuCTWJusXWSq1m2m1S6WdksrqFldailKFIpAOPUL4oa6R314EdeOh87OT7bkrLrdQmWQgqTdoFBx0kYngodcDOg2ttdmyiZZMql0JUtV4uFPhGtKXTBB/8AME5/0KPtj/JALW19CJ+VaL0xLLbbSQCpV2gJNBkeJhzajvFY6Z3sTALpvrdXaMouVVKpbCyg3w4VUuKCsro4Qc6jvFg6Z3sTAMCFBrx+Oleid7Uw3oUOvH46V6J3tERQnq5VScR9Bz+GGyw7iRjWFDoEyFzSUqSFC44aKxFQUw25CzWUA/AoONcj90WJW9T2Hg0HL+JMa5h8UBwG7EjD0xMZYaFaNNA/QP44x5fSgf8ALTy96DFQNT04kV4ccwOc5RVd3o8tPXBRP0IwSkYcPRlFJsRwHUn8ID3ZySeHVBDJt0pyU5cYGLNlZg5MrpXdw5oJJWQma/EEiuJrjz05t0BImH0g0J75W4DHDDd5sYjUA47gB+Mb35N1JJ2Dgod1DUcaRHuvGtWHBTkGOGY77fx5IagL1mn4NkZ/CE1/7ZH554GNB/l0r06O0wRayAsIavtrR8IaXsBW4rAY/nCBvQg/26V6ZHbErcdRR5UAcCKjljMYiDxsU+SnqEY2KfJT1CNhjEBr2KfJT1CMbFPkp6hGyMUgNexT5KeoRjYp8lPUI2RgwGssp8lPUIxsU+SnqEbIxAa9inyU9Qj7Yp8lPUI9xgwGssp8lPUIwWU+SnqEbIwYDVsU+SnqEegkDIAc0eo8wH0KDXifhpXone0Q3jCf14/HSvRO9ogBXVz8sT0bn8MNuVTexoPu4iuEKLV4kmbTT5tzeB5PGHHISjoKRcN3HwlAk47qUFBWLErYlZI313jf6I8uA03RI7gp3xKxjiLoJ67wxjw6zxDhxO77rsXUUk+TlxEVFOWLa0k4VCVndiQB10imor5tX1h+EUeJaeOCryiRlicDlhU5xbsWyugG0XUjcThXeONc4DFzYTSpu1NKHmrWm/KLZl9F01x8IDhWtKXt5PpjGtCZU44uiS4tQ+manI8fPUxhU47WpWs0GBvKy+/888URWoJNwVNRdNKi94IyNKGu8R82240VqUVrvkG4UgpQm6E94Aok8pyoMq4w1FTrGeKm2SSSNoaVJON1ZNKnl3QCMLUg1GBBqCCoEHiCkggwf2ow2+AHLygkgggkCvIQcMFDCKiZsmXSm8EqUAQD36xmKimPKMOeGqpffqZ+fe+2f/njHv1M/PvfbPfzxcylnSjoFwLBrQhSlgg5DM+eJC7AlqYXsciHCef9aAHvfqY+fe+2e/nj736mPn3vtnv54vRYTABJCzQY1URTjXvo8NWGxU1vUGXfKqRTLP0wFJ79THz732z388fe/Mx8+99s7/PBGdH5YUqDlntFZ81eEYGj0v5KhQYgrVU+YKwywx4QNDptmY+fe+2d/njHvzMfPvfbO/zQTq0blqDvVfaK6s40saOskKvNqJCjS4taqpqaYVzpSAHffiY+fe+1d/mj734mPn3vtXf5oKmdFpc5oXX6ahhuOe+Pf/C8pUCi64/rr3efceyBoS9+Jj5977Vz+aMe+8x8+99q5/NBgNFZWlSFDj8Ir8YyrROV4Kx3BxSusg0HnpDDQd77zHz732rn80Y995j5977Vz+aDNWiMthQKr0isPTGRonKUxSuvSL/HCBoL99pj5977Vf4xj32f+fe+0X+MGv8AwpKcF/aL7Kx4XotKj9RfJ8Ir8YYaDffV/wCfe+0X+MaH5pa/DWpdAQL6iqleFYPW9EpQjFLgUcqOKPXX85xk6JSd4JxrSp79zEDA7+MDQ7q+B7sTiRRDhwNK5YGm6Gyy4d6lcDiaHgTWBKzbFlpc7ZpK7wBFLxXUGlR32Hn5oIi8k1ThTDecRnFiVMmHyEggmmG/CnLGmYeNBQnrPZEZTgugBWAIFDkevH/aI83OUIGZOQruENHmemL2BNSMN4FOaKy4OTqjfPOC7eyPCtR5zFV3Ryq6ouoE+5iKKU64KVukrJNRXwd+XCI6phweC8/QcFqSacbpywHZFraHxafpDtEUx3/Q+9Uc7VSpKTSqpW7MprUqHe1V3uQVexFd5z7LRVjy67ykvzBuilVLAwAGGKeH5wgeOTPN/GmCSS8F7mT2KhqorFiS5AIeeSTXG8nOtKHzcv8ASVK6PMChW4+ojAd9QA0O/dhy0iisvd9JXrCCO0M3OdzsMJRpnNGWVqvNuPJXUUKzeOYrRQPA9keU2OoH5S7TcClKqUwI8Ldhlx5IsEZq/P8AyxEdzI/RPrmNYjW3YrhrWaWADhQDEXRU04VwzjW9o+pOcw9iO+IIAApXEk5Z9USZTwRzH1lRIm/AHOj1VxMVClLJUQCZx6l0LFU3scxdqaEeeJgs9xVb8y7ge9Vsm0hVQDUbwMd8bbG+Ts/s6O2N73gL5x6sXEaFSCSQVTLue5LY7Bx/NYltyrNKGZfwNahRGONaiuGGEVIzPOj2gjxNZo+ir1hBU+dkZa/eE7MJJoapWsnzEilPPG6Xsxu7QzcwaUFbysEgAnGo/I5IrB4SOYdsSWcl+fsiaJ0xZiCKJm36hVMgaDyq57t0fCy0U72cfJJrkkE78z93LEZX6vn7YksZxRualG/1n5gniTWvpw389TnnHtEm2FFIfWnf4RG81y35HzxCdyPnjyjwv3R98BYOspqAJldOArXI7xlGwS6KYvLP1uHJjFW14SPoj74mMeF+eBiolzaGlpSm8e9yzvbsz98Vj8mSe9J3+GpW/fUYxLczV+eER28leeAios1WZWBmCQD2rVXq542mWSCAVuk04nAb6Urw3ckSNx/PCIw+MT9FX3RBNvpwqqYNDUEuZHLABdRgTuEey8zeFQ6ojChcJ354q5I0OfcYq0eGfo/cIC1mVtHCiuuuW7PliHs2/JV1j8Y1J8P6vbG+NYj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4" name="Picture 12" descr="https://img1.etsystatic.com/000/0/6709469/il_fullxfull.33067585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218" y="2666999"/>
            <a:ext cx="4526781" cy="4219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60372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90500" y="1814752"/>
            <a:ext cx="8763000" cy="42259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Critical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Thinking </a:t>
            </a:r>
            <a:endParaRPr lang="en-US" sz="4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Customer Awareness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Prototyping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</a:t>
            </a: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Failure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2895600" y="528949"/>
            <a:ext cx="6019800" cy="1015649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>
            <p:custDataLst>
              <p:tags r:id="rId3"/>
            </p:custDataLst>
          </p:nvPr>
        </p:nvSpPr>
        <p:spPr>
          <a:xfrm>
            <a:off x="5270500" y="1793875"/>
            <a:ext cx="38486" cy="294953"/>
          </a:xfrm>
          <a:prstGeom prst="rect">
            <a:avLst/>
          </a:prstGeom>
          <a:noFill/>
        </p:spPr>
        <p:txBody>
          <a:bodyPr wrap="none" lIns="19047" tIns="9523" rIns="19047" bIns="9523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343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5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714875" y="1238250"/>
            <a:ext cx="4038600" cy="4705873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>
            <a:lvl1pPr marL="1645920" indent="-1645920" algn="l" defTabSz="43891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160" indent="-1371600" algn="l" defTabSz="438912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" y="1752600"/>
            <a:ext cx="8839200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Options: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35" indent="-95235">
              <a:buAutoNum type="arabicParenR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Provide no design guidance...student developed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35" indent="-95235">
              <a:buAutoNum type="arabicParenR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Provide guidance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some teams, but not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35" indent="-95235">
              <a:buAutoNum type="arabicParenR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Provide guidance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document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5-10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minutes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</a:p>
          <a:p>
            <a:pPr marL="95235" indent="-95235">
              <a:buAutoNum type="arabi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Openly discuss aesthetics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goals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reveal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design components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every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 to 10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C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2971800" y="605149"/>
            <a:ext cx="5943600" cy="707872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Discussion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>
            <p:custDataLst>
              <p:tags r:id="rId4"/>
            </p:custDataLst>
          </p:nvPr>
        </p:nvSpPr>
        <p:spPr>
          <a:xfrm>
            <a:off x="5270500" y="1793875"/>
            <a:ext cx="38486" cy="294953"/>
          </a:xfrm>
          <a:prstGeom prst="rect">
            <a:avLst/>
          </a:prstGeom>
          <a:noFill/>
        </p:spPr>
        <p:txBody>
          <a:bodyPr wrap="none" lIns="19047" tIns="9523" rIns="19047" bIns="9523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808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81000" y="2111102"/>
            <a:ext cx="8229600" cy="2514600"/>
          </a:xfrm>
        </p:spPr>
        <p:txBody>
          <a:bodyPr>
            <a:noAutofit/>
          </a:bodyPr>
          <a:lstStyle/>
          <a:p>
            <a:pPr algn="just">
              <a:buFont typeface="Courier New" pitchFamily="49" charset="0"/>
              <a:buChar char="o"/>
              <a:tabLst>
                <a:tab pos="190470" algn="l"/>
              </a:tabLs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Well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received by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 can articulate the connection between the learning objectives and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exercise   </a:t>
            </a:r>
          </a:p>
          <a:p>
            <a:pPr algn="just">
              <a:buFont typeface="Courier New" pitchFamily="49" charset="0"/>
              <a:buChar char="o"/>
              <a:tabLst>
                <a:tab pos="190470" algn="l"/>
              </a:tabLs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Courier New" pitchFamily="49" charset="0"/>
              <a:buChar char="o"/>
              <a:tabLst>
                <a:tab pos="190470" algn="l"/>
              </a:tabLs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Subsequent projects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indicate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skills learned toward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problems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2895600" y="528949"/>
            <a:ext cx="6019800" cy="923316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>
            <p:custDataLst>
              <p:tags r:id="rId3"/>
            </p:custDataLst>
          </p:nvPr>
        </p:nvSpPr>
        <p:spPr>
          <a:xfrm>
            <a:off x="5270500" y="1793875"/>
            <a:ext cx="38486" cy="294953"/>
          </a:xfrm>
          <a:prstGeom prst="rect">
            <a:avLst/>
          </a:prstGeom>
          <a:noFill/>
        </p:spPr>
        <p:txBody>
          <a:bodyPr wrap="none" lIns="19047" tIns="9523" rIns="19047" bIns="9523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112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 txBox="1">
            <a:spLocks/>
          </p:cNvSpPr>
          <p:nvPr/>
        </p:nvSpPr>
        <p:spPr bwMode="auto">
          <a:xfrm>
            <a:off x="3093720" y="304800"/>
            <a:ext cx="582168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defTabSz="914400"/>
            <a:r>
              <a:rPr lang="en-US" sz="7200" kern="0" dirty="0" smtClean="0"/>
              <a:t>KEEN</a:t>
            </a:r>
            <a:endParaRPr lang="en-US" sz="7200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96011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Summer workshop: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Active Collaborative Learning (ACL)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Problem Based Learning (PBL)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Entrepreneurial Minded Learning (EML)</a:t>
            </a:r>
          </a:p>
          <a:p>
            <a:endParaRPr lang="en-US" sz="3600" dirty="0" smtClean="0"/>
          </a:p>
          <a:p>
            <a:r>
              <a:rPr lang="en-US" sz="3600" dirty="0" smtClean="0"/>
              <a:t>May 18-21</a:t>
            </a:r>
            <a:r>
              <a:rPr lang="en-US" sz="3600" baseline="30000" dirty="0" smtClean="0"/>
              <a:t>st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$750 Stipend to attend </a:t>
            </a:r>
          </a:p>
          <a:p>
            <a:r>
              <a:rPr lang="en-US" sz="3600" dirty="0" smtClean="0"/>
              <a:t>$1000 to Implement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4478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652" y="15240"/>
            <a:ext cx="7520940" cy="548640"/>
          </a:xfrm>
        </p:spPr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09600"/>
            <a:ext cx="8359140" cy="6052077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Wellen</a:t>
            </a:r>
            <a:r>
              <a:rPr lang="en-US" sz="2000" dirty="0" smtClean="0"/>
              <a:t> Davison Seminar – MOVED TO April 6, 2015</a:t>
            </a:r>
          </a:p>
          <a:p>
            <a:endParaRPr lang="en-US" sz="2000" dirty="0"/>
          </a:p>
          <a:p>
            <a:r>
              <a:rPr lang="en-US" sz="2000" dirty="0" smtClean="0"/>
              <a:t>December: Flipped Classroom HOW TO’s – Professors Wurm, Rosenman and Coulter</a:t>
            </a:r>
          </a:p>
          <a:p>
            <a:r>
              <a:rPr lang="en-US" sz="2000" dirty="0" smtClean="0"/>
              <a:t>January:  Voice &amp; Diction Workshop – Ms. Barbara Moffat </a:t>
            </a:r>
          </a:p>
          <a:p>
            <a:r>
              <a:rPr lang="en-US" sz="2000" dirty="0" smtClean="0"/>
              <a:t>February:  Managing Classroom Discussions – Professors Peter Fairman and Jonathan Beagle</a:t>
            </a:r>
          </a:p>
          <a:p>
            <a:r>
              <a:rPr lang="en-US" sz="2000" dirty="0" smtClean="0"/>
              <a:t>March:  Managing  Online Class Discussions – Professors Lynn Bowes-Sperry and Stacie Chappell</a:t>
            </a:r>
          </a:p>
          <a:p>
            <a:r>
              <a:rPr lang="en-US" sz="2000" dirty="0" smtClean="0"/>
              <a:t>April : Reading Strategies to Help Your Students –  Professor Deb Patterson </a:t>
            </a:r>
          </a:p>
          <a:p>
            <a:endParaRPr lang="en-US" dirty="0"/>
          </a:p>
        </p:txBody>
      </p:sp>
      <p:pic>
        <p:nvPicPr>
          <p:cNvPr id="6" name="Picture 12" descr="https://img1.etsystatic.com/000/0/6709469/il_fullxfull.33067585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043" y="5039579"/>
            <a:ext cx="1981199" cy="1846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13982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136957" y="2215694"/>
            <a:ext cx="5650992" cy="139750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 !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12" descr="https://img1.etsystatic.com/000/0/6709469/il_fullxfull.33067585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043" y="5039579"/>
            <a:ext cx="1981199" cy="1846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71987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388072" y="1476613"/>
            <a:ext cx="5648623" cy="1204306"/>
          </a:xfrm>
        </p:spPr>
        <p:txBody>
          <a:bodyPr/>
          <a:lstStyle/>
          <a:p>
            <a:r>
              <a:rPr lang="en-US" sz="4000" dirty="0" smtClean="0"/>
              <a:t>Center for Teaching and Learning (CTL)</a:t>
            </a:r>
            <a:endParaRPr lang="en-US" sz="4000" dirty="0"/>
          </a:p>
        </p:txBody>
      </p:sp>
      <p:pic>
        <p:nvPicPr>
          <p:cNvPr id="1026" name="Picture 2" descr="https://encrypted-tbn0.gstatic.com/images?q=tbn:ANd9GcRgT5BJb44-EpwUc7itIB9UfYveHcy98XXl4d7fNBPShBMuQ9_Gm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284" y="4648200"/>
            <a:ext cx="35909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3.gstatic.com/images?q=tbn:ANd9GcQke_3_Js1uhN-KlRg8s5j5DM9Xl7oAv2cyZVeVvGdN8uQj44y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567" y="2286000"/>
            <a:ext cx="4057433" cy="200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data:image/jpeg;base64,/9j/4AAQSkZJRgABAQAAAQABAAD/2wCEAAkGBxQQEhQQEBQQFRUXEhIVGRgVEhcUFRcWFBQYGRUUFxQZHCogGBolHRQUIT0iJSorLi4xFx8zODMsNygtLjcBCgoKDg0OGhAQGzQgICQ3LCwsLCw3LCwsLCwsLC4wLCwsLCwsLCwsLCwsLDc4LCwsLiwsKyw4LCssNCwsKywrK//AABEIAIEBBAMBIgACEQEDEQH/xAAcAAEAAwADAQEAAAAAAAAAAAAABQYHAwQIAgH/xABHEAABAwICBAcMBwcEAwAAAAABAAIDBBEFEgYTITEHIkFRYXOBFTI0UlRxkZKhsbLiFDNDcsHC0SNCU2KTw+EWgqLwFyRj/8QAGgEBAAMBAQEAAAAAAAAAAAAAAAECAwQFBv/EACARAQACAgICAwEAAAAAAAAAAAABAgMREjEhQQQyURP/2gAMAwEAAhEDEQA/ANwREUAiKLqdIaWJxZJPE1zTYgu2g9KbEoih26U0ZIAqIiSQBt5TuUwmwREQEREBERAREQEREBERAREQEREBERAREQEREBERAREQEREBERAWG6aeHVHWflC3JYbpp4dUdZ+ULLL00x9ouh+tj6xnxBehl55ofrY+sZ8QXoZRh9mQREWzMREQEREBERAREQEREBERAREQEREBERAREQEREBERAREQEREBYbpp4dUdZ+ULclhmmfh1R1n5QssvTTH2jKH62PrGfEF6GXnmh+tj6xnxBehlGH2ZBEXTxTFIqVmsneGNvbbtJPMANpWzN3EVa/13Q/xj/Tf+i7eF6UU1S/VwPc91r7I32A5ybWHao5QnUppF8yPDQS4gAbydygazSQDZE2/S7YPRvSbRHau1gRVI6Rzf/P1T+q5YdJXjv2MI/lu0+0lV/pByhaEXSoMTjm702PinYf8AK7qvvaREUPjuk1PRj9s/jW2Mbxnns5B0lETaKxuUwizKt4UHk/sYGAc8jiT6G2t6V1WcJtTyxUx8wePbmKjcOeflY/1q6Kk4JwjQTEMqGmAn94uzR9rrcXtV1ab7QpbUyVvG6y/UUZjOPwUZaKh+UvDi3iuN8tr7h0hRp08of4p/pv8A0UcoaalZUXUwzEY6mMTQnMw3ANiNxsdhXVxXSOmpdk0rA7xQcz/VG0dqncI0lUVJk4S6YHixzkc9mj3ld/CtO6SdwYXOicdg1gygnmzbvSq86/qeMrOiIrIEREBERAREQFhmmfh1R1n5QtzWGaZ+HVHWflCyy9NMfaMofrY+sZ8QXoZeeaH62PrGfEFvmJ4hHTRummcGtb6SeQAcpKjF1JkfGL4pHSxOmmdZo9LjyNaOUrFdI8ekrpdZJsAuGMG5o/E85X3pPpDJXS537GNuGM5GjnPO486k9ENDH1hEsuZkHPuc/obzDp9Cra03nUJiIr5lG6NaOS1z7MGVg76QjijoHO7oWxYHgsVHHq4W28Zx75x53FdqipGQsEcTQ1jRYAf92rnWtKRVS1tqvpPXFztU07G7+k/4UGvuolzuc88rifSVxlY2ncsZT2F4BrGB8hcL7QG2vbnJIXDi+CakZ2Euby33jp2cisEGIQ2AEkewAd8Bu865Znska5uZpBBHfDlC14xpbUKIx5aQQSCNxCuOCYjr2ca2dtr9PMVTFIYHUauZvM45T27vbZUpbUqxOne050m+gxBsdjNJfKDtygb3kdF9nT2rG55nPcXvcXOJuSTck85KmdNcRNRWSuvxWuMbfMw2PtuoqhptbLHFuzyMZfmzOAJ9q0mXm58k5L69LjopoD9JiE9Q97Gu2say2YjxiXAgDsX5pboH9FiM9O972N79r7ZgPGBAAI7FqLZGMAbdjQAABcAADcFG43idPqZWPmgGaN7bGRtzdp2WvvVtQ65+Pjimvf6wlaXwXY+5+ajlN8rc0ZO/KO+Z2bCO1Zm3cpfROrMNZA8fxWtPmecp96rDhwXml4lbeF/v6b7s3vjWfLQeF/v6X7s3vjWfLDJ9pfQU6TcOlNRHTtpYnCNgzXc3v3Zje2bkHmUM1jnk2DnHlsCT2q96B6HRVMYqaglwLnARjYOKbXcd58y0mlpGRDLGxjBzNaB7leMc2jyrNojp56e0g2IIPSLL5WxcIuFslpHylozx2c11ttrgEX5QQseVL14ytWdtV4MMbdPE+nkN3RZS0neWOuLdhHtCu6yvgl8Jl6j+41aot8c7qyv2IiK6oiIgIiICwzTPw6o6z8oW5rDNM/DqjrPyhZZemmPtGUP1sfWM+IK1cJtTOanVy7IgLxAd6Qd7jzuvs6FVaH62PrGfEFt2lOAsroTG6weLljvFd+h5VSkbrK1p1MMKK17g/wBJhUxiCSwljaBzZ2DYHDpHKFk9XSvhe6KRpa9psQeQ/iEo6p8L2yxOLXtNwRz/AIhVrbjKbRuHodfMoJaQN9jbz2UPorpCyuiziwe2wezxTzj+U8iml0xO2EwpjsCnH7l/M5v6rjdhEw+zd2WPuKuoeCSARcbxfaF9Kn84V4wobqCUb45PVK4nU7hva4f7StBXWxCqEUbnnkGzpPIFE44OKiL7pzZ7TzOb71xrnoY80jG872+/asoUZg95cS47yST5yblG79l78lt91y11OYpJIjvY97fVcR+C+aecxvbI3exzXDztII9y2eP78uYUUz/s5nf7HH8FzxaP1Tu9pqj+k79Fu1BVtmjZLGbte0OHmK51bi74+HWfO2GR6IVrt1NL2lrfe4LvUWg1dna7VBtnNdxpWchB5CeZbKvwuF7XF+blU8V4+HSPcs14X+/pvuze+NZ8tB4X+/pfuz++NZ8ubJ9pelTpsfBr4BH9+X4yrSqvwbeAR/ek+Mq0Lor1DG3aF008BqOqPvCw1bnpl4DUdUfwWGLLL20x9LvwS+Ey9R/catVWVcEvhMvUf3GrVVpj+ql+xERXVEREBERAWGaZ+HVHWflC3NZHpVozVy1c8kcD3Mc+4Iy2IsOlZZY3C9J8qrQ/Wx9Yz4gvQyxOk0TrBIwmnlsHsJ73cHC/KtsTFExtN5U3hC0X+ks+kQj9swbQPtGDk+8OT0cyyRejVmmnOhbzLr6OMuDyc7G2u13jAHkPv86jJT3BS3qVOwLGJKOUTReZzeRzeVpW34RicdVE2aI3aRu5QeVp6Qsa/wBI1vk0v/H9VYdDaSvoZdtPKYnkB7eL2PG3ePaopMx4TaIlKTTPEjnnM19yTyEdCkINIZW7HZXecWPsVjrKCOYcdoPTuI7VCVOjJ+zeD0O2e0K01tHTn1L5Okz/ABG+kqMr8QfMbvOwbgNgC5pMEnH7l/M4H8V+Mwac/ZntLR+KrPKTy6CndGKEl2ucNg2N6TynsXJQ6N7bzEfdafeVYWMDQAAABuAVqU9ymIZTwnYEYpvpTAdXL3xH7sg5/OPcVSV6Iq6VkrHRyNDmuFiDuIWcY3waOBLqN7SPEkNiOgP5e30q8w4fkfGtvlVXdG9LZ6HiMs+O98j9wPO072+5Wj/yjs8H29Zs9yq0mhtc02NO8+ZzHe5y5afQauf9jl6XyMA9AJPsUeWVLZ6+I2kcR4Sal4tEyOLptnd2X2ewqL0cxSofXQy5pZX5wDtLjkcbO8wsb9isuF8GJ31Mw+7EPzOH4K8YPgkFI3LBG1vOd7j53HaVOpbUxZrzE3nSi8L/AH9L92f3xrPlqHCbg09S6nMEbpMrZQ7LbZcstvPQfQqUNEK3yeT0t/VYXieT1azGmlcHHgEf3pPjKs6gdCKKSCjjjlaWPBfcG1xdxI3KeXRXplPaG0y8BqOqcsLW86UU7paSeOMFznRkADeTzLIv9I1vk8v/AB/VZZYmZaUnwnOCXwmXqP7jVqqzvg2wOopqiR88T2NMOUE22nO022HoK0RXx/VS/YiIrqiIiAiIgKqV8FTrJC2tiY0PHFJF2B54jTs3n2q1rN8RwmobiktaInyQNloyY8l9YMkjTMzxnRF17fzHlsmkxOk/3Ir/ACsej5U7kV/lY9HyqqzUmJ6qrcX1mv1VUAxrX5HuMg1LopM+VthuygGx2ruYnhdaySTVSV7hHFQGM611nya52vzAGzuKdo3WKjSeUpSqgqoiGy4hCwkXAcWtJHOAQuycIr/K2+j5V1NIqV4xOKfVzOiFLkJZTicE67NkIPe3HKFET4VXSGQE1hEhxhhaZXZA3P8A+nYXs24JsU0cpWJuE15FxWNIPR8qdyK/yser8qr1Hhlbld9HNbHq8NiETHvcGGps5rwQ4m5HJybRzBdad1TCynEsuIZZK2FpZ+0ZNb6PKZWNe6QueCQ079habJxOUrX3Ir/K2+r8q/O5Ff5WPV+VV7C8PxJ2Vz31TXsoJCwOks102seI2zcjnhpB29F9yYbh9c5sQdLX5XVFLrGu1rHxgRyCdwlc8uc0ksvawBAI3po5LD3Ir/Kx6vyp3Ir/ACser8qqpo8TcyFrpK2MCF4Y9rXyvbKJjZ0rQ8Z+Jltnu211IVQrta+MNrLCprXZwTqzG+nOpa05rkZ9wtsKaOUpruRX+Vt9Hyrh+iVmTW/TotXa+fZltz5rWUZQ0NZCaEl1bM4xx65kj5Q1rnnjvMjXBt2jZkeDfZbeVB4fgdbDQiFrau5wyMGMucQydtQOKxu5pyX2DkTRyldu5Ff5WPV+VdXUVWfVd0IdZe2S7c17X7219yi8HlqZcQcY3VbmMxCpZJd5NOKcRcVgaTbPnLeS65oqOojrcRfGyUOlJMLtQ10bninAa8zEcSzhbmTRylKNw6uLiwVrMwAJbsuAdxItsvYrk7kV/lbfV+VU7DqGsjdJO2LEb5cIzmRxdK/VTPNU1pLrubYnZfcVJUUdYZInVTcR1Bkr3ZY3uEgc6pJpxJkdmyCOwAByjamjlKeOE142msbbzf4XGzD61zi0VrC4AEgWJAd3pItuNiqziNFiFSalpZVtElPWAszv1Yka9uoDHF5Bu2/eho22sud9FVh7zCytbCY8Ma4XcJjGwy/SGsJObMLsvY3tuTRylY+5Ff5WPV+VfLsMrgQ01rATewsLm2+wtttcelVipocRe0i+INaKevMVpXNkuJQaVshBuX5d19tt6ntJMGqKp9A+Nz45YoJ36y3FbMWQ5WyDxXEPBHnTRyl2YsMrnDM2sYRt2gAjYbHbZfrcKrzurG7Dbdy825VakoMRGpa41EA1YLRE10jGTGdzpRIxrwHCxG19xa65ThVbTNlfRtqdczEJjkfI90UsNQXNjcC4kHJdjyd/FPOmjlKy9yK/yser8q/HYVXgEmsaANpJG4DsVfpqLEhEw1DqpzWVEcEgie4SyU0IkvO2xvme90ZNjfK1fdFh1dK5gndWBjaWts0vPHvM4U7Jrd8/Vlt+XYmjlK24BS1DSZJqhszHM4uXde4s4G23ZdTapPBlT1MMToaxkrXNjgyEk6oRhlhG1u5sjTfNynMNptsuylWRERAREQEREBERAREQEREBfjmA2uAbbRcbjzhfqICIiAiIgIiIPxrANwAvt2Dl51+oiAiIgIiICIiAiIgIiICIiAiIgIiICIiAiIgIiICIiAiIgIiICIiAiIgIiICIiAiIgIiICIiAiIgIiICIiAiI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data:image/jpeg;base64,/9j/4AAQSkZJRgABAQAAAQABAAD/2wCEAAkGBxQQEhQQEBQQFRUXEhIVGRgVEhcUFRcWFBQYGRUUFxQZHCogGBolHRQUIT0iJSorLi4xFx8zODMsNygtLjcBCgoKDg0OGhAQGzQgICQ3LCwsLCw3LCwsLCwsLC4wLCwsLCwsLCwsLCwsLDc4LCwsLiwsKyw4LCssNCwsKywrK//AABEIAIEBBAMBIgACEQEDEQH/xAAcAAEAAwADAQEAAAAAAAAAAAAABQYHAwQIAgH/xABHEAABAwICBAcMBwcEAwAAAAABAAIDBBEFEgYTITEHIkFRYXOBFTI0UlRxkZKhsbLiFDNDcsHC0SNCU2KTw+EWgqLwFyRj/8QAGgEBAAMBAQEAAAAAAAAAAAAAAAECAwQFBv/EACARAQACAgICAwEAAAAAAAAAAAABAgMREjEhQQQyURP/2gAMAwEAAhEDEQA/ANwREUAiKLqdIaWJxZJPE1zTYgu2g9KbEoih26U0ZIAqIiSQBt5TuUwmwREQEREBERAREQEREBERAREQEREBERAREQEREBERAREQEREBERAWG6aeHVHWflC3JYbpp4dUdZ+ULLL00x9ouh+tj6xnxBehl55ofrY+sZ8QXoZRh9mQREWzMREQEREBERAREQEREBERAREQEREBERAREQEREBERAREQEREBYbpp4dUdZ+ULclhmmfh1R1n5QssvTTH2jKH62PrGfEF6GXnmh+tj6xnxBehlGH2ZBEXTxTFIqVmsneGNvbbtJPMANpWzN3EVa/13Q/xj/Tf+i7eF6UU1S/VwPc91r7I32A5ybWHao5QnUppF8yPDQS4gAbydygazSQDZE2/S7YPRvSbRHau1gRVI6Rzf/P1T+q5YdJXjv2MI/lu0+0lV/pByhaEXSoMTjm702PinYf8AK7qvvaREUPjuk1PRj9s/jW2Mbxnns5B0lETaKxuUwizKt4UHk/sYGAc8jiT6G2t6V1WcJtTyxUx8wePbmKjcOeflY/1q6Kk4JwjQTEMqGmAn94uzR9rrcXtV1ab7QpbUyVvG6y/UUZjOPwUZaKh+UvDi3iuN8tr7h0hRp08of4p/pv8A0UcoaalZUXUwzEY6mMTQnMw3ANiNxsdhXVxXSOmpdk0rA7xQcz/VG0dqncI0lUVJk4S6YHixzkc9mj3ld/CtO6SdwYXOicdg1gygnmzbvSq86/qeMrOiIrIEREBERAREQFhmmfh1R1n5QtzWGaZ+HVHWflCyy9NMfaMofrY+sZ8QXoZeeaH62PrGfEFvmJ4hHTRummcGtb6SeQAcpKjF1JkfGL4pHSxOmmdZo9LjyNaOUrFdI8ekrpdZJsAuGMG5o/E85X3pPpDJXS537GNuGM5GjnPO486k9ENDH1hEsuZkHPuc/obzDp9Cra03nUJiIr5lG6NaOS1z7MGVg76QjijoHO7oWxYHgsVHHq4W28Zx75x53FdqipGQsEcTQ1jRYAf92rnWtKRVS1tqvpPXFztU07G7+k/4UGvuolzuc88rifSVxlY2ncsZT2F4BrGB8hcL7QG2vbnJIXDi+CakZ2Euby33jp2cisEGIQ2AEkewAd8Bu865Znska5uZpBBHfDlC14xpbUKIx5aQQSCNxCuOCYjr2ca2dtr9PMVTFIYHUauZvM45T27vbZUpbUqxOne050m+gxBsdjNJfKDtygb3kdF9nT2rG55nPcXvcXOJuSTck85KmdNcRNRWSuvxWuMbfMw2PtuoqhptbLHFuzyMZfmzOAJ9q0mXm58k5L69LjopoD9JiE9Q97Gu2say2YjxiXAgDsX5pboH9FiM9O972N79r7ZgPGBAAI7FqLZGMAbdjQAABcAADcFG43idPqZWPmgGaN7bGRtzdp2WvvVtQ65+Pjimvf6wlaXwXY+5+ajlN8rc0ZO/KO+Z2bCO1Zm3cpfROrMNZA8fxWtPmecp96rDhwXml4lbeF/v6b7s3vjWfLQeF/v6X7s3vjWfLDJ9pfQU6TcOlNRHTtpYnCNgzXc3v3Zje2bkHmUM1jnk2DnHlsCT2q96B6HRVMYqaglwLnARjYOKbXcd58y0mlpGRDLGxjBzNaB7leMc2jyrNojp56e0g2IIPSLL5WxcIuFslpHylozx2c11ttrgEX5QQseVL14ytWdtV4MMbdPE+nkN3RZS0neWOuLdhHtCu6yvgl8Jl6j+41aot8c7qyv2IiK6oiIgIiICwzTPw6o6z8oW5rDNM/DqjrPyhZZemmPtGUP1sfWM+IK1cJtTOanVy7IgLxAd6Qd7jzuvs6FVaH62PrGfEFt2lOAsroTG6weLljvFd+h5VSkbrK1p1MMKK17g/wBJhUxiCSwljaBzZ2DYHDpHKFk9XSvhe6KRpa9psQeQ/iEo6p8L2yxOLXtNwRz/AIhVrbjKbRuHodfMoJaQN9jbz2UPorpCyuiziwe2wezxTzj+U8iml0xO2EwpjsCnH7l/M5v6rjdhEw+zd2WPuKuoeCSARcbxfaF9Kn84V4wobqCUb45PVK4nU7hva4f7StBXWxCqEUbnnkGzpPIFE44OKiL7pzZ7TzOb71xrnoY80jG872+/asoUZg95cS47yST5yblG79l78lt91y11OYpJIjvY97fVcR+C+aecxvbI3exzXDztII9y2eP78uYUUz/s5nf7HH8FzxaP1Tu9pqj+k79Fu1BVtmjZLGbte0OHmK51bi74+HWfO2GR6IVrt1NL2lrfe4LvUWg1dna7VBtnNdxpWchB5CeZbKvwuF7XF+blU8V4+HSPcs14X+/pvuze+NZ8tB4X+/pfuz++NZ8ubJ9pelTpsfBr4BH9+X4yrSqvwbeAR/ek+Mq0Lor1DG3aF008BqOqPvCw1bnpl4DUdUfwWGLLL20x9LvwS+Ey9R/catVWVcEvhMvUf3GrVVpj+ql+xERXVEREBERAWGaZ+HVHWflC3NZHpVozVy1c8kcD3Mc+4Iy2IsOlZZY3C9J8qrQ/Wx9Yz4gvQyxOk0TrBIwmnlsHsJ73cHC/KtsTFExtN5U3hC0X+ks+kQj9swbQPtGDk+8OT0cyyRejVmmnOhbzLr6OMuDyc7G2u13jAHkPv86jJT3BS3qVOwLGJKOUTReZzeRzeVpW34RicdVE2aI3aRu5QeVp6Qsa/wBI1vk0v/H9VYdDaSvoZdtPKYnkB7eL2PG3ePaopMx4TaIlKTTPEjnnM19yTyEdCkINIZW7HZXecWPsVjrKCOYcdoPTuI7VCVOjJ+zeD0O2e0K01tHTn1L5Okz/ABG+kqMr8QfMbvOwbgNgC5pMEnH7l/M4H8V+Mwac/ZntLR+KrPKTy6CndGKEl2ucNg2N6TynsXJQ6N7bzEfdafeVYWMDQAAABuAVqU9ymIZTwnYEYpvpTAdXL3xH7sg5/OPcVSV6Iq6VkrHRyNDmuFiDuIWcY3waOBLqN7SPEkNiOgP5e30q8w4fkfGtvlVXdG9LZ6HiMs+O98j9wPO072+5Wj/yjs8H29Zs9yq0mhtc02NO8+ZzHe5y5afQauf9jl6XyMA9AJPsUeWVLZ6+I2kcR4Sal4tEyOLptnd2X2ewqL0cxSofXQy5pZX5wDtLjkcbO8wsb9isuF8GJ31Mw+7EPzOH4K8YPgkFI3LBG1vOd7j53HaVOpbUxZrzE3nSi8L/AH9L92f3xrPlqHCbg09S6nMEbpMrZQ7LbZcstvPQfQqUNEK3yeT0t/VYXieT1azGmlcHHgEf3pPjKs6gdCKKSCjjjlaWPBfcG1xdxI3KeXRXplPaG0y8BqOqcsLW86UU7paSeOMFznRkADeTzLIv9I1vk8v/AB/VZZYmZaUnwnOCXwmXqP7jVqqzvg2wOopqiR88T2NMOUE22nO022HoK0RXx/VS/YiIrqiIiAiIgKqV8FTrJC2tiY0PHFJF2B54jTs3n2q1rN8RwmobiktaInyQNloyY8l9YMkjTMzxnRF17fzHlsmkxOk/3Ir/ACsej5U7kV/lY9HyqqzUmJ6qrcX1mv1VUAxrX5HuMg1LopM+VthuygGx2ruYnhdaySTVSV7hHFQGM611nya52vzAGzuKdo3WKjSeUpSqgqoiGy4hCwkXAcWtJHOAQuycIr/K2+j5V1NIqV4xOKfVzOiFLkJZTicE67NkIPe3HKFET4VXSGQE1hEhxhhaZXZA3P8A+nYXs24JsU0cpWJuE15FxWNIPR8qdyK/yser8qr1Hhlbld9HNbHq8NiETHvcGGps5rwQ4m5HJybRzBdad1TCynEsuIZZK2FpZ+0ZNb6PKZWNe6QueCQ079habJxOUrX3Ir/K2+r8q/O5Ff5WPV+VV7C8PxJ2Vz31TXsoJCwOks102seI2zcjnhpB29F9yYbh9c5sQdLX5XVFLrGu1rHxgRyCdwlc8uc0ksvawBAI3po5LD3Ir/Kx6vyp3Ir/ACser8qqpo8TcyFrpK2MCF4Y9rXyvbKJjZ0rQ8Z+Jltnu211IVQrta+MNrLCprXZwTqzG+nOpa05rkZ9wtsKaOUpruRX+Vt9Hyrh+iVmTW/TotXa+fZltz5rWUZQ0NZCaEl1bM4xx65kj5Q1rnnjvMjXBt2jZkeDfZbeVB4fgdbDQiFrau5wyMGMucQydtQOKxu5pyX2DkTRyldu5Ff5WPV+VdXUVWfVd0IdZe2S7c17X7219yi8HlqZcQcY3VbmMxCpZJd5NOKcRcVgaTbPnLeS65oqOojrcRfGyUOlJMLtQ10bninAa8zEcSzhbmTRylKNw6uLiwVrMwAJbsuAdxItsvYrk7kV/lbfV+VU7DqGsjdJO2LEb5cIzmRxdK/VTPNU1pLrubYnZfcVJUUdYZInVTcR1Bkr3ZY3uEgc6pJpxJkdmyCOwAByjamjlKeOE142msbbzf4XGzD61zi0VrC4AEgWJAd3pItuNiqziNFiFSalpZVtElPWAszv1Yka9uoDHF5Bu2/eho22sud9FVh7zCytbCY8Ma4XcJjGwy/SGsJObMLsvY3tuTRylY+5Ff5WPV+VfLsMrgQ01rATewsLm2+wtttcelVipocRe0i+INaKevMVpXNkuJQaVshBuX5d19tt6ntJMGqKp9A+Nz45YoJ36y3FbMWQ5WyDxXEPBHnTRyl2YsMrnDM2sYRt2gAjYbHbZfrcKrzurG7Dbdy825VakoMRGpa41EA1YLRE10jGTGdzpRIxrwHCxG19xa65ThVbTNlfRtqdczEJjkfI90UsNQXNjcC4kHJdjyd/FPOmjlKy9yK/yser8q/HYVXgEmsaANpJG4DsVfpqLEhEw1DqpzWVEcEgie4SyU0IkvO2xvme90ZNjfK1fdFh1dK5gndWBjaWts0vPHvM4U7Jrd8/Vlt+XYmjlK24BS1DSZJqhszHM4uXde4s4G23ZdTapPBlT1MMToaxkrXNjgyEk6oRhlhG1u5sjTfNynMNptsuylWRERAREQEREBERAREQEREBfjmA2uAbbRcbjzhfqICIiAiIgIiIPxrANwAvt2Dl51+oiAiIgIiICIiAiIgIiICIiAiIgIiICIiAiIgIiICIiAiIgIiICIiAiIgIiICIiAiIgIiICIiAiIgIiICIiAiIg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data:image/jpeg;base64,/9j/4AAQSkZJRgABAQAAAQABAAD/2wCEAAkGBxQQEhQQEBQQFRUXEhIVGRgVEhcUFRcWFBQYGRUUFxQZHCogGBolHRQUIT0iJSorLi4xFx8zODMsNygtLjcBCgoKDg0OGhAQGzQgICQ3LCwsLCw3LCwsLCwsLC4wLCwsLCwsLCwsLCwsLDc4LCwsLiwsKyw4LCssNCwsKywrK//AABEIAIEBBAMBIgACEQEDEQH/xAAcAAEAAwADAQEAAAAAAAAAAAAABQYHAwQIAgH/xABHEAABAwICBAcMBwcEAwAAAAABAAIDBBEFEgYTITEHIkFRYXOBFTI0UlRxkZKhsbLiFDNDcsHC0SNCU2KTw+EWgqLwFyRj/8QAGgEBAAMBAQEAAAAAAAAAAAAAAAECAwQFBv/EACARAQACAgICAwEAAAAAAAAAAAABAgMREjEhQQQyURP/2gAMAwEAAhEDEQA/ANwREUAiKLqdIaWJxZJPE1zTYgu2g9KbEoih26U0ZIAqIiSQBt5TuUwmwREQEREBERAREQEREBERAREQEREBERAREQEREBERAREQEREBERAWG6aeHVHWflC3JYbpp4dUdZ+ULLL00x9ouh+tj6xnxBehl55ofrY+sZ8QXoZRh9mQREWzMREQEREBERAREQEREBERAREQEREBERAREQEREBERAREQEREBYbpp4dUdZ+ULclhmmfh1R1n5QssvTTH2jKH62PrGfEF6GXnmh+tj6xnxBehlGH2ZBEXTxTFIqVmsneGNvbbtJPMANpWzN3EVa/13Q/xj/Tf+i7eF6UU1S/VwPc91r7I32A5ybWHao5QnUppF8yPDQS4gAbydygazSQDZE2/S7YPRvSbRHau1gRVI6Rzf/P1T+q5YdJXjv2MI/lu0+0lV/pByhaEXSoMTjm702PinYf8AK7qvvaREUPjuk1PRj9s/jW2Mbxnns5B0lETaKxuUwizKt4UHk/sYGAc8jiT6G2t6V1WcJtTyxUx8wePbmKjcOeflY/1q6Kk4JwjQTEMqGmAn94uzR9rrcXtV1ab7QpbUyVvG6y/UUZjOPwUZaKh+UvDi3iuN8tr7h0hRp08of4p/pv8A0UcoaalZUXUwzEY6mMTQnMw3ANiNxsdhXVxXSOmpdk0rA7xQcz/VG0dqncI0lUVJk4S6YHixzkc9mj3ld/CtO6SdwYXOicdg1gygnmzbvSq86/qeMrOiIrIEREBERAREQFhmmfh1R1n5QtzWGaZ+HVHWflCyy9NMfaMofrY+sZ8QXoZeeaH62PrGfEFvmJ4hHTRummcGtb6SeQAcpKjF1JkfGL4pHSxOmmdZo9LjyNaOUrFdI8ekrpdZJsAuGMG5o/E85X3pPpDJXS537GNuGM5GjnPO486k9ENDH1hEsuZkHPuc/obzDp9Cra03nUJiIr5lG6NaOS1z7MGVg76QjijoHO7oWxYHgsVHHq4W28Zx75x53FdqipGQsEcTQ1jRYAf92rnWtKRVS1tqvpPXFztU07G7+k/4UGvuolzuc88rifSVxlY2ncsZT2F4BrGB8hcL7QG2vbnJIXDi+CakZ2Euby33jp2cisEGIQ2AEkewAd8Bu865Znska5uZpBBHfDlC14xpbUKIx5aQQSCNxCuOCYjr2ca2dtr9PMVTFIYHUauZvM45T27vbZUpbUqxOne050m+gxBsdjNJfKDtygb3kdF9nT2rG55nPcXvcXOJuSTck85KmdNcRNRWSuvxWuMbfMw2PtuoqhptbLHFuzyMZfmzOAJ9q0mXm58k5L69LjopoD9JiE9Q97Gu2say2YjxiXAgDsX5pboH9FiM9O972N79r7ZgPGBAAI7FqLZGMAbdjQAABcAADcFG43idPqZWPmgGaN7bGRtzdp2WvvVtQ65+Pjimvf6wlaXwXY+5+ajlN8rc0ZO/KO+Z2bCO1Zm3cpfROrMNZA8fxWtPmecp96rDhwXml4lbeF/v6b7s3vjWfLQeF/v6X7s3vjWfLDJ9pfQU6TcOlNRHTtpYnCNgzXc3v3Zje2bkHmUM1jnk2DnHlsCT2q96B6HRVMYqaglwLnARjYOKbXcd58y0mlpGRDLGxjBzNaB7leMc2jyrNojp56e0g2IIPSLL5WxcIuFslpHylozx2c11ttrgEX5QQseVL14ytWdtV4MMbdPE+nkN3RZS0neWOuLdhHtCu6yvgl8Jl6j+41aot8c7qyv2IiK6oiIgIiICwzTPw6o6z8oW5rDNM/DqjrPyhZZemmPtGUP1sfWM+IK1cJtTOanVy7IgLxAd6Qd7jzuvs6FVaH62PrGfEFt2lOAsroTG6weLljvFd+h5VSkbrK1p1MMKK17g/wBJhUxiCSwljaBzZ2DYHDpHKFk9XSvhe6KRpa9psQeQ/iEo6p8L2yxOLXtNwRz/AIhVrbjKbRuHodfMoJaQN9jbz2UPorpCyuiziwe2wezxTzj+U8iml0xO2EwpjsCnH7l/M5v6rjdhEw+zd2WPuKuoeCSARcbxfaF9Kn84V4wobqCUb45PVK4nU7hva4f7StBXWxCqEUbnnkGzpPIFE44OKiL7pzZ7TzOb71xrnoY80jG872+/asoUZg95cS47yST5yblG79l78lt91y11OYpJIjvY97fVcR+C+aecxvbI3exzXDztII9y2eP78uYUUz/s5nf7HH8FzxaP1Tu9pqj+k79Fu1BVtmjZLGbte0OHmK51bi74+HWfO2GR6IVrt1NL2lrfe4LvUWg1dna7VBtnNdxpWchB5CeZbKvwuF7XF+blU8V4+HSPcs14X+/pvuze+NZ8tB4X+/pfuz++NZ8ubJ9pelTpsfBr4BH9+X4yrSqvwbeAR/ek+Mq0Lor1DG3aF008BqOqPvCw1bnpl4DUdUfwWGLLL20x9LvwS+Ey9R/catVWVcEvhMvUf3GrVVpj+ql+xERXVEREBERAWGaZ+HVHWflC3NZHpVozVy1c8kcD3Mc+4Iy2IsOlZZY3C9J8qrQ/Wx9Yz4gvQyxOk0TrBIwmnlsHsJ73cHC/KtsTFExtN5U3hC0X+ks+kQj9swbQPtGDk+8OT0cyyRejVmmnOhbzLr6OMuDyc7G2u13jAHkPv86jJT3BS3qVOwLGJKOUTReZzeRzeVpW34RicdVE2aI3aRu5QeVp6Qsa/wBI1vk0v/H9VYdDaSvoZdtPKYnkB7eL2PG3ePaopMx4TaIlKTTPEjnnM19yTyEdCkINIZW7HZXecWPsVjrKCOYcdoPTuI7VCVOjJ+zeD0O2e0K01tHTn1L5Okz/ABG+kqMr8QfMbvOwbgNgC5pMEnH7l/M4H8V+Mwac/ZntLR+KrPKTy6CndGKEl2ucNg2N6TynsXJQ6N7bzEfdafeVYWMDQAAABuAVqU9ymIZTwnYEYpvpTAdXL3xH7sg5/OPcVSV6Iq6VkrHRyNDmuFiDuIWcY3waOBLqN7SPEkNiOgP5e30q8w4fkfGtvlVXdG9LZ6HiMs+O98j9wPO072+5Wj/yjs8H29Zs9yq0mhtc02NO8+ZzHe5y5afQauf9jl6XyMA9AJPsUeWVLZ6+I2kcR4Sal4tEyOLptnd2X2ewqL0cxSofXQy5pZX5wDtLjkcbO8wsb9isuF8GJ31Mw+7EPzOH4K8YPgkFI3LBG1vOd7j53HaVOpbUxZrzE3nSi8L/AH9L92f3xrPlqHCbg09S6nMEbpMrZQ7LbZcstvPQfQqUNEK3yeT0t/VYXieT1azGmlcHHgEf3pPjKs6gdCKKSCjjjlaWPBfcG1xdxI3KeXRXplPaG0y8BqOqcsLW86UU7paSeOMFznRkADeTzLIv9I1vk8v/AB/VZZYmZaUnwnOCXwmXqP7jVqqzvg2wOopqiR88T2NMOUE22nO022HoK0RXx/VS/YiIrqiIiAiIgKqV8FTrJC2tiY0PHFJF2B54jTs3n2q1rN8RwmobiktaInyQNloyY8l9YMkjTMzxnRF17fzHlsmkxOk/3Ir/ACsej5U7kV/lY9HyqqzUmJ6qrcX1mv1VUAxrX5HuMg1LopM+VthuygGx2ruYnhdaySTVSV7hHFQGM611nya52vzAGzuKdo3WKjSeUpSqgqoiGy4hCwkXAcWtJHOAQuycIr/K2+j5V1NIqV4xOKfVzOiFLkJZTicE67NkIPe3HKFET4VXSGQE1hEhxhhaZXZA3P8A+nYXs24JsU0cpWJuE15FxWNIPR8qdyK/yser8qr1Hhlbld9HNbHq8NiETHvcGGps5rwQ4m5HJybRzBdad1TCynEsuIZZK2FpZ+0ZNb6PKZWNe6QueCQ079habJxOUrX3Ir/K2+r8q/O5Ff5WPV+VV7C8PxJ2Vz31TXsoJCwOks102seI2zcjnhpB29F9yYbh9c5sQdLX5XVFLrGu1rHxgRyCdwlc8uc0ksvawBAI3po5LD3Ir/Kx6vyp3Ir/ACser8qqpo8TcyFrpK2MCF4Y9rXyvbKJjZ0rQ8Z+Jltnu211IVQrta+MNrLCprXZwTqzG+nOpa05rkZ9wtsKaOUpruRX+Vt9Hyrh+iVmTW/TotXa+fZltz5rWUZQ0NZCaEl1bM4xx65kj5Q1rnnjvMjXBt2jZkeDfZbeVB4fgdbDQiFrau5wyMGMucQydtQOKxu5pyX2DkTRyldu5Ff5WPV+VdXUVWfVd0IdZe2S7c17X7219yi8HlqZcQcY3VbmMxCpZJd5NOKcRcVgaTbPnLeS65oqOojrcRfGyUOlJMLtQ10bninAa8zEcSzhbmTRylKNw6uLiwVrMwAJbsuAdxItsvYrk7kV/lbfV+VU7DqGsjdJO2LEb5cIzmRxdK/VTPNU1pLrubYnZfcVJUUdYZInVTcR1Bkr3ZY3uEgc6pJpxJkdmyCOwAByjamjlKeOE142msbbzf4XGzD61zi0VrC4AEgWJAd3pItuNiqziNFiFSalpZVtElPWAszv1Yka9uoDHF5Bu2/eho22sud9FVh7zCytbCY8Ma4XcJjGwy/SGsJObMLsvY3tuTRylY+5Ff5WPV+VfLsMrgQ01rATewsLm2+wtttcelVipocRe0i+INaKevMVpXNkuJQaVshBuX5d19tt6ntJMGqKp9A+Nz45YoJ36y3FbMWQ5WyDxXEPBHnTRyl2YsMrnDM2sYRt2gAjYbHbZfrcKrzurG7Dbdy825VakoMRGpa41EA1YLRE10jGTGdzpRIxrwHCxG19xa65ThVbTNlfRtqdczEJjkfI90UsNQXNjcC4kHJdjyd/FPOmjlKy9yK/yser8q/HYVXgEmsaANpJG4DsVfpqLEhEw1DqpzWVEcEgie4SyU0IkvO2xvme90ZNjfK1fdFh1dK5gndWBjaWts0vPHvM4U7Jrd8/Vlt+XYmjlK24BS1DSZJqhszHM4uXde4s4G23ZdTapPBlT1MMToaxkrXNjgyEk6oRhlhG1u5sjTfNynMNptsuylWRERAREQEREBERAREQEREBfjmA2uAbbRcbjzhfqICIiAiIgIiIPxrANwAvt2Dl51+oiAiIgIiICIiAiIgIiICIiAiIgIiICIiAiIgIiICIiAiIgIiICIiAiIgIiICIiAiIgIiICIiAiIgIiICIiAiIg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http://www1.villanova.edu/content/villanova/engineering/newsevents/newsarchives/2014/keen2014/_jcr_content/pagecontent/textimage/image.img.jpg/139447570664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24" y="5029200"/>
            <a:ext cx="3668887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7800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520940" cy="54864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458200" cy="4419600"/>
          </a:xfrm>
        </p:spPr>
        <p:txBody>
          <a:bodyPr>
            <a:normAutofit fontScale="92500" lnSpcReduction="20000"/>
          </a:bodyPr>
          <a:lstStyle/>
          <a:p>
            <a:pPr>
              <a:buAutoNum type="arabicParenR"/>
            </a:pPr>
            <a:r>
              <a:rPr lang="en-US" sz="2000" b="0" dirty="0" smtClean="0"/>
              <a:t>Welcome and Introductions   </a:t>
            </a:r>
          </a:p>
          <a:p>
            <a:pPr marL="0" indent="0"/>
            <a:r>
              <a:rPr lang="en-US" sz="2000" b="0" dirty="0"/>
              <a:t> </a:t>
            </a:r>
            <a:r>
              <a:rPr lang="en-US" sz="2000" b="0" dirty="0" smtClean="0"/>
              <a:t>      Professor Marilyn Pelosi – Director, Center for Teaching and Learning  </a:t>
            </a:r>
          </a:p>
          <a:p>
            <a:pPr marL="0" indent="0"/>
            <a:endParaRPr lang="en-US" sz="2000" b="0" dirty="0" smtClean="0"/>
          </a:p>
          <a:p>
            <a:pPr marL="457200" indent="-457200">
              <a:buAutoNum type="arabicParenR" startAt="2"/>
            </a:pPr>
            <a:r>
              <a:rPr lang="en-US" sz="2000" b="0" dirty="0" smtClean="0"/>
              <a:t>“The House of Cards”</a:t>
            </a:r>
          </a:p>
          <a:p>
            <a:pPr marL="0" indent="0"/>
            <a:r>
              <a:rPr lang="en-US" sz="2000" b="0" dirty="0" smtClean="0"/>
              <a:t>	Co Presented by: </a:t>
            </a:r>
          </a:p>
          <a:p>
            <a:pPr marL="0" indent="0"/>
            <a:r>
              <a:rPr lang="en-US" sz="2000" b="0" dirty="0" smtClean="0"/>
              <a:t>	Professor </a:t>
            </a:r>
            <a:r>
              <a:rPr lang="en-US" sz="2000" b="0" dirty="0"/>
              <a:t>Rob Gettens – College of Engineering </a:t>
            </a:r>
          </a:p>
          <a:p>
            <a:pPr marL="0" indent="0"/>
            <a:r>
              <a:rPr lang="en-US" sz="2000" b="0" dirty="0"/>
              <a:t>	</a:t>
            </a:r>
            <a:r>
              <a:rPr lang="en-US" sz="2000" b="0" dirty="0" smtClean="0"/>
              <a:t>Professor Harlan Spotts – College of Business</a:t>
            </a:r>
          </a:p>
          <a:p>
            <a:pPr marL="0" indent="0"/>
            <a:r>
              <a:rPr lang="en-US" sz="2000" b="0" dirty="0"/>
              <a:t> </a:t>
            </a:r>
            <a:r>
              <a:rPr lang="en-US" sz="2000" b="0" dirty="0" smtClean="0"/>
              <a:t>               </a:t>
            </a:r>
          </a:p>
          <a:p>
            <a:pPr marL="0" indent="0"/>
            <a:r>
              <a:rPr lang="en-US" sz="2000" b="0" dirty="0" smtClean="0"/>
              <a:t>	With Assistance from:</a:t>
            </a:r>
          </a:p>
          <a:p>
            <a:pPr marL="0" indent="0"/>
            <a:r>
              <a:rPr lang="en-US" sz="2000" b="0" dirty="0" smtClean="0"/>
              <a:t>	Professor </a:t>
            </a:r>
            <a:r>
              <a:rPr lang="en-US" sz="2000" b="0" dirty="0"/>
              <a:t>Jennifer Mallory – College of Engineering </a:t>
            </a:r>
          </a:p>
          <a:p>
            <a:pPr marL="0" indent="0"/>
            <a:r>
              <a:rPr lang="en-US" sz="2000" b="0" dirty="0"/>
              <a:t>	</a:t>
            </a:r>
            <a:r>
              <a:rPr lang="en-US" sz="2000" b="0" dirty="0" smtClean="0"/>
              <a:t>Professor Liang Niestemski – College of Arts and Sciences</a:t>
            </a:r>
          </a:p>
          <a:p>
            <a:pPr marL="0" indent="0"/>
            <a:r>
              <a:rPr lang="en-US" sz="2000" b="0" dirty="0"/>
              <a:t>	</a:t>
            </a:r>
          </a:p>
          <a:p>
            <a:pPr marL="0" indent="0"/>
            <a:r>
              <a:rPr lang="en-US" sz="2000" b="0" dirty="0"/>
              <a:t>3</a:t>
            </a:r>
            <a:r>
              <a:rPr lang="en-US" sz="2000" b="0" dirty="0" smtClean="0"/>
              <a:t>) Upcoming Events Sponsored by the Center for Teaching and Learning  </a:t>
            </a:r>
          </a:p>
          <a:p>
            <a:pPr marL="0" indent="0"/>
            <a:endParaRPr lang="en-US" dirty="0" smtClean="0"/>
          </a:p>
        </p:txBody>
      </p:sp>
      <p:pic>
        <p:nvPicPr>
          <p:cNvPr id="6" name="Picture 12" descr="https://img1.etsystatic.com/000/0/6709469/il_fullxfull.33067585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043" y="5039579"/>
            <a:ext cx="1981199" cy="1846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30959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 bwMode="auto">
          <a:xfrm>
            <a:off x="1676400" y="3048000"/>
            <a:ext cx="6629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defTabSz="914400"/>
            <a:endParaRPr lang="en-US" sz="4000" kern="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133600" y="838200"/>
            <a:ext cx="7010400" cy="1295400"/>
          </a:xfrm>
        </p:spPr>
        <p:txBody>
          <a:bodyPr/>
          <a:lstStyle/>
          <a:p>
            <a:r>
              <a:rPr lang="en-US" dirty="0"/>
              <a:t>The House of </a:t>
            </a:r>
            <a:r>
              <a:rPr lang="en-US" dirty="0" smtClean="0"/>
              <a:t>Cards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17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 txBox="1">
            <a:spLocks/>
          </p:cNvSpPr>
          <p:nvPr/>
        </p:nvSpPr>
        <p:spPr bwMode="auto">
          <a:xfrm>
            <a:off x="457200" y="18288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None/>
            </a:pPr>
            <a:r>
              <a:rPr lang="en-US" kern="0" dirty="0" smtClean="0"/>
              <a:t>Developed by</a:t>
            </a:r>
          </a:p>
          <a:p>
            <a:pPr marL="0" indent="0" algn="ctr" defTabSz="914400">
              <a:buNone/>
            </a:pPr>
            <a:r>
              <a:rPr lang="en-US" kern="0" dirty="0" smtClean="0"/>
              <a:t>Don Carpenter</a:t>
            </a:r>
          </a:p>
          <a:p>
            <a:pPr marL="0" indent="0" defTabSz="914400">
              <a:buNone/>
            </a:pPr>
            <a:r>
              <a:rPr lang="en-US" kern="0" dirty="0" smtClean="0"/>
              <a:t>Presented by </a:t>
            </a:r>
          </a:p>
          <a:p>
            <a:pPr marL="457200" lvl="1" indent="0" algn="ctr" defTabSz="914400">
              <a:buNone/>
            </a:pPr>
            <a:r>
              <a:rPr lang="en-US" sz="3200" kern="0" dirty="0" smtClean="0"/>
              <a:t>Lanny Spotts</a:t>
            </a:r>
          </a:p>
          <a:p>
            <a:pPr marL="457200" lvl="1" indent="0" algn="ctr" defTabSz="914400">
              <a:buNone/>
            </a:pPr>
            <a:r>
              <a:rPr lang="en-US" sz="3200" kern="0" dirty="0" smtClean="0"/>
              <a:t>Rob Gettens</a:t>
            </a:r>
          </a:p>
          <a:p>
            <a:pPr marL="457200" lvl="1" indent="0" algn="ctr" defTabSz="914400">
              <a:buNone/>
            </a:pPr>
            <a:r>
              <a:rPr lang="en-US" sz="3200" kern="0" dirty="0" smtClean="0"/>
              <a:t>Jennifer Mallory</a:t>
            </a:r>
          </a:p>
          <a:p>
            <a:pPr marL="457200" lvl="1" indent="0" algn="ctr" defTabSz="914400">
              <a:buNone/>
            </a:pPr>
            <a:r>
              <a:rPr lang="en-US" sz="3200" kern="0" dirty="0" smtClean="0"/>
              <a:t>Liang Niestemski</a:t>
            </a:r>
            <a:endParaRPr lang="en-US" sz="3200" kern="0" dirty="0"/>
          </a:p>
        </p:txBody>
      </p:sp>
      <p:sp>
        <p:nvSpPr>
          <p:cNvPr id="5" name="Title 6"/>
          <p:cNvSpPr txBox="1">
            <a:spLocks/>
          </p:cNvSpPr>
          <p:nvPr/>
        </p:nvSpPr>
        <p:spPr bwMode="auto">
          <a:xfrm>
            <a:off x="2895600" y="304800"/>
            <a:ext cx="6019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defTabSz="914400"/>
            <a:r>
              <a:rPr lang="en-US" kern="0" dirty="0" smtClean="0"/>
              <a:t>The House of Cards</a:t>
            </a:r>
            <a:endParaRPr lang="en-US" kern="0" dirty="0"/>
          </a:p>
        </p:txBody>
      </p:sp>
      <p:pic>
        <p:nvPicPr>
          <p:cNvPr id="6" name="Picture 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499" y="2050706"/>
            <a:ext cx="2641901" cy="138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5866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904999" y="912688"/>
            <a:ext cx="6858001" cy="954093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house of cards</a:t>
            </a:r>
          </a:p>
          <a:p>
            <a:pPr algn="ctr"/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customer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focused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challenge</a:t>
            </a:r>
          </a:p>
        </p:txBody>
      </p:sp>
      <p:pic>
        <p:nvPicPr>
          <p:cNvPr id="1028" name="Picture 4" descr="DSC01368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4" b="28484"/>
          <a:stretch>
            <a:fillRect/>
          </a:stretch>
        </p:blipFill>
        <p:spPr bwMode="auto">
          <a:xfrm>
            <a:off x="762000" y="2249658"/>
            <a:ext cx="7620000" cy="3762164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>
            <p:custDataLst>
              <p:tags r:id="rId3"/>
            </p:custDataLst>
          </p:nvPr>
        </p:nvSpPr>
        <p:spPr>
          <a:xfrm>
            <a:off x="5270500" y="1793875"/>
            <a:ext cx="38486" cy="294953"/>
          </a:xfrm>
          <a:prstGeom prst="rect">
            <a:avLst/>
          </a:prstGeom>
          <a:noFill/>
        </p:spPr>
        <p:txBody>
          <a:bodyPr wrap="none" lIns="19047" tIns="9523" rIns="19047" bIns="9523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2324" y="6150114"/>
            <a:ext cx="6962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</a:rPr>
              <a:t>CHALLENGE FRAMEWORK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374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057400" y="838201"/>
            <a:ext cx="6858000" cy="12954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Time To Build!!!!!!!!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DSC01368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4" b="28484"/>
          <a:stretch>
            <a:fillRect/>
          </a:stretch>
        </p:blipFill>
        <p:spPr bwMode="auto">
          <a:xfrm>
            <a:off x="1676400" y="2438400"/>
            <a:ext cx="5710499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541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981200" y="838201"/>
            <a:ext cx="6934200" cy="13716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Time To Test!!!!!!!!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48"/>
          <a:stretch/>
        </p:blipFill>
        <p:spPr>
          <a:xfrm>
            <a:off x="3048000" y="2209800"/>
            <a:ext cx="3061012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593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5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714875" y="1238250"/>
            <a:ext cx="4038600" cy="4705873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>
            <a:lvl1pPr marL="1645920" indent="-1645920" algn="l" defTabSz="43891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160" indent="-1371600" algn="l" defTabSz="438912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0" y="528949"/>
            <a:ext cx="9144000" cy="461651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Towers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>
            <p:custDataLst>
              <p:tags r:id="rId3"/>
            </p:custDataLst>
          </p:nvPr>
        </p:nvSpPr>
        <p:spPr>
          <a:xfrm>
            <a:off x="5270500" y="1793875"/>
            <a:ext cx="38486" cy="294953"/>
          </a:xfrm>
          <a:prstGeom prst="rect">
            <a:avLst/>
          </a:prstGeom>
          <a:noFill/>
        </p:spPr>
        <p:txBody>
          <a:bodyPr wrap="none" lIns="19047" tIns="9523" rIns="19047" bIns="9523" rtlCol="0">
            <a:spAutoFit/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1999039" cy="2667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722" y="1261695"/>
            <a:ext cx="2013878" cy="26851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75" y="1261695"/>
            <a:ext cx="1633025" cy="290061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452" y="1235511"/>
            <a:ext cx="1930866" cy="257448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1" y="3294305"/>
            <a:ext cx="1752600" cy="311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133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Default Design">
  <a:themeElements>
    <a:clrScheme name="Default Design 10">
      <a:dk1>
        <a:srgbClr val="336699"/>
      </a:dk1>
      <a:lt1>
        <a:srgbClr val="CCECFF"/>
      </a:lt1>
      <a:dk2>
        <a:srgbClr val="CCFF66"/>
      </a:dk2>
      <a:lt2>
        <a:srgbClr val="336699"/>
      </a:lt2>
      <a:accent1>
        <a:srgbClr val="DFF3FF"/>
      </a:accent1>
      <a:accent2>
        <a:srgbClr val="A6B84A"/>
      </a:accent2>
      <a:accent3>
        <a:srgbClr val="E2F4FF"/>
      </a:accent3>
      <a:accent4>
        <a:srgbClr val="2A5682"/>
      </a:accent4>
      <a:accent5>
        <a:srgbClr val="ECF8FF"/>
      </a:accent5>
      <a:accent6>
        <a:srgbClr val="96A642"/>
      </a:accent6>
      <a:hlink>
        <a:srgbClr val="73B5CF"/>
      </a:hlink>
      <a:folHlink>
        <a:srgbClr val="00808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E9B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BF2D7"/>
        </a:accent5>
        <a:accent6>
          <a:srgbClr val="2D2D8A"/>
        </a:accent6>
        <a:hlink>
          <a:srgbClr val="339966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DEBA"/>
        </a:accent1>
        <a:accent2>
          <a:srgbClr val="F1FFCD"/>
        </a:accent2>
        <a:accent3>
          <a:srgbClr val="FFFFFF"/>
        </a:accent3>
        <a:accent4>
          <a:srgbClr val="000000"/>
        </a:accent4>
        <a:accent5>
          <a:srgbClr val="E7ECD9"/>
        </a:accent5>
        <a:accent6>
          <a:srgbClr val="DAE7BA"/>
        </a:accent6>
        <a:hlink>
          <a:srgbClr val="7B7D37"/>
        </a:hlink>
        <a:folHlink>
          <a:srgbClr val="3A62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777777"/>
        </a:dk1>
        <a:lt1>
          <a:srgbClr val="333333"/>
        </a:lt1>
        <a:dk2>
          <a:srgbClr val="000066"/>
        </a:dk2>
        <a:lt2>
          <a:srgbClr val="D1D1CB"/>
        </a:lt2>
        <a:accent1>
          <a:srgbClr val="99998D"/>
        </a:accent1>
        <a:accent2>
          <a:srgbClr val="6292C6"/>
        </a:accent2>
        <a:accent3>
          <a:srgbClr val="AAAAB8"/>
        </a:accent3>
        <a:accent4>
          <a:srgbClr val="2A2A2A"/>
        </a:accent4>
        <a:accent5>
          <a:srgbClr val="CACAC5"/>
        </a:accent5>
        <a:accent6>
          <a:srgbClr val="5884B3"/>
        </a:accent6>
        <a:hlink>
          <a:srgbClr val="FEF4AA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33"/>
        </a:dk1>
        <a:lt1>
          <a:srgbClr val="FFFFFF"/>
        </a:lt1>
        <a:dk2>
          <a:srgbClr val="D1D1CB"/>
        </a:dk2>
        <a:lt2>
          <a:srgbClr val="777777"/>
        </a:lt2>
        <a:accent1>
          <a:srgbClr val="99998D"/>
        </a:accent1>
        <a:accent2>
          <a:srgbClr val="6292C6"/>
        </a:accent2>
        <a:accent3>
          <a:srgbClr val="FFFFFF"/>
        </a:accent3>
        <a:accent4>
          <a:srgbClr val="2A2A2A"/>
        </a:accent4>
        <a:accent5>
          <a:srgbClr val="CACAC5"/>
        </a:accent5>
        <a:accent6>
          <a:srgbClr val="5884B3"/>
        </a:accent6>
        <a:hlink>
          <a:srgbClr val="FEF4AA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ABCF7F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D2E4C0"/>
        </a:accent5>
        <a:accent6>
          <a:srgbClr val="E78A5C"/>
        </a:accent6>
        <a:hlink>
          <a:srgbClr val="EA552C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85CADF"/>
        </a:dk1>
        <a:lt1>
          <a:srgbClr val="DBF0FF"/>
        </a:lt1>
        <a:dk2>
          <a:srgbClr val="CCFFFF"/>
        </a:dk2>
        <a:lt2>
          <a:srgbClr val="003366"/>
        </a:lt2>
        <a:accent1>
          <a:srgbClr val="3F709D"/>
        </a:accent1>
        <a:accent2>
          <a:srgbClr val="00B000"/>
        </a:accent2>
        <a:accent3>
          <a:srgbClr val="EAF6FF"/>
        </a:accent3>
        <a:accent4>
          <a:srgbClr val="71ACBE"/>
        </a:accent4>
        <a:accent5>
          <a:srgbClr val="AFBBCC"/>
        </a:accent5>
        <a:accent6>
          <a:srgbClr val="009F00"/>
        </a:accent6>
        <a:hlink>
          <a:srgbClr val="66CCFF"/>
        </a:hlink>
        <a:folHlink>
          <a:srgbClr val="FFF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663300"/>
        </a:dk1>
        <a:lt1>
          <a:srgbClr val="D2BA9E"/>
        </a:lt1>
        <a:dk2>
          <a:srgbClr val="DFC08D"/>
        </a:dk2>
        <a:lt2>
          <a:srgbClr val="2D2015"/>
        </a:lt2>
        <a:accent1>
          <a:srgbClr val="C6DF95"/>
        </a:accent1>
        <a:accent2>
          <a:srgbClr val="8F5F2F"/>
        </a:accent2>
        <a:accent3>
          <a:srgbClr val="E5D9CC"/>
        </a:accent3>
        <a:accent4>
          <a:srgbClr val="562A00"/>
        </a:accent4>
        <a:accent5>
          <a:srgbClr val="DFECC8"/>
        </a:accent5>
        <a:accent6>
          <a:srgbClr val="81552A"/>
        </a:accent6>
        <a:hlink>
          <a:srgbClr val="CCB400"/>
        </a:hlink>
        <a:folHlink>
          <a:srgbClr val="5C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969696"/>
        </a:dk1>
        <a:lt1>
          <a:srgbClr val="DEF6F1"/>
        </a:lt1>
        <a:dk2>
          <a:srgbClr val="8BCD33"/>
        </a:dk2>
        <a:lt2>
          <a:srgbClr val="969696"/>
        </a:lt2>
        <a:accent1>
          <a:srgbClr val="E8FFCD"/>
        </a:accent1>
        <a:accent2>
          <a:srgbClr val="8DC6FF"/>
        </a:accent2>
        <a:accent3>
          <a:srgbClr val="ECFAF7"/>
        </a:accent3>
        <a:accent4>
          <a:srgbClr val="7F7F7F"/>
        </a:accent4>
        <a:accent5>
          <a:srgbClr val="F2FFE3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36699"/>
        </a:dk1>
        <a:lt1>
          <a:srgbClr val="CCECFF"/>
        </a:lt1>
        <a:dk2>
          <a:srgbClr val="CCFF66"/>
        </a:dk2>
        <a:lt2>
          <a:srgbClr val="336699"/>
        </a:lt2>
        <a:accent1>
          <a:srgbClr val="DFF3FF"/>
        </a:accent1>
        <a:accent2>
          <a:srgbClr val="A6B84A"/>
        </a:accent2>
        <a:accent3>
          <a:srgbClr val="E2F4FF"/>
        </a:accent3>
        <a:accent4>
          <a:srgbClr val="2A5682"/>
        </a:accent4>
        <a:accent5>
          <a:srgbClr val="ECF8FF"/>
        </a:accent5>
        <a:accent6>
          <a:srgbClr val="96A642"/>
        </a:accent6>
        <a:hlink>
          <a:srgbClr val="73B5CF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D9"/>
        </a:lt1>
        <a:dk2>
          <a:srgbClr val="663300"/>
        </a:dk2>
        <a:lt2>
          <a:srgbClr val="777777"/>
        </a:lt2>
        <a:accent1>
          <a:srgbClr val="F6FDE1"/>
        </a:accent1>
        <a:accent2>
          <a:srgbClr val="BFC39F"/>
        </a:accent2>
        <a:accent3>
          <a:srgbClr val="FFFFE9"/>
        </a:accent3>
        <a:accent4>
          <a:srgbClr val="000000"/>
        </a:accent4>
        <a:accent5>
          <a:srgbClr val="FAFEEE"/>
        </a:accent5>
        <a:accent6>
          <a:srgbClr val="ADB090"/>
        </a:accent6>
        <a:hlink>
          <a:srgbClr val="FE7F52"/>
        </a:hlink>
        <a:folHlink>
          <a:srgbClr val="F836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969696"/>
        </a:dk1>
        <a:lt1>
          <a:srgbClr val="DADAE6"/>
        </a:lt1>
        <a:dk2>
          <a:srgbClr val="FFFFFF"/>
        </a:dk2>
        <a:lt2>
          <a:srgbClr val="3E3E5C"/>
        </a:lt2>
        <a:accent1>
          <a:srgbClr val="C4CFE6"/>
        </a:accent1>
        <a:accent2>
          <a:srgbClr val="9DE719"/>
        </a:accent2>
        <a:accent3>
          <a:srgbClr val="EAEAF0"/>
        </a:accent3>
        <a:accent4>
          <a:srgbClr val="7F7F7F"/>
        </a:accent4>
        <a:accent5>
          <a:srgbClr val="DEE4F0"/>
        </a:accent5>
        <a:accent6>
          <a:srgbClr val="8ED116"/>
        </a:accent6>
        <a:hlink>
          <a:srgbClr val="0066CC"/>
        </a:hlink>
        <a:folHlink>
          <a:srgbClr val="FAFFF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</TotalTime>
  <Words>251</Words>
  <Application>Microsoft Macintosh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Angles</vt:lpstr>
      <vt:lpstr>WELCOME   Getting Better All the Time </vt:lpstr>
      <vt:lpstr>Center for Teaching and Learning (CTL)</vt:lpstr>
      <vt:lpstr>AGENDA</vt:lpstr>
      <vt:lpstr>The House of Cards</vt:lpstr>
      <vt:lpstr>PowerPoint Presentation</vt:lpstr>
      <vt:lpstr>PowerPoint Presentation</vt:lpstr>
      <vt:lpstr>Time To Build!!!!!!!!</vt:lpstr>
      <vt:lpstr>Time To Test!!!!!!!!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UPCOMING EVENTS</vt:lpstr>
      <vt:lpstr>  QUESTIONS?   Thank you !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Alex Lyman</cp:lastModifiedBy>
  <cp:revision>66</cp:revision>
  <dcterms:created xsi:type="dcterms:W3CDTF">2011-10-19T14:23:15Z</dcterms:created>
  <dcterms:modified xsi:type="dcterms:W3CDTF">2016-06-23T14:29:27Z</dcterms:modified>
</cp:coreProperties>
</file>