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3" r:id="rId5"/>
    <p:sldId id="265" r:id="rId6"/>
    <p:sldId id="264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1.wne.edu/enrollment-services/registration.cf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69B0-6BC4-40CC-9BD7-934399BD98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Priority Registration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C1D22-BE37-486E-95D3-C8FE5CC14C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Hints, Tip and Troubleshooting 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4F116E4-4AEF-4F8F-93F8-9D43776EF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3"/>
    </mc:Choice>
    <mc:Fallback xmlns="">
      <p:transition spd="slow" advTm="3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0E57-8A25-413B-BFA1-95E074BE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1" y="357809"/>
            <a:ext cx="8534400" cy="1900361"/>
          </a:xfrm>
        </p:spPr>
        <p:txBody>
          <a:bodyPr>
            <a:noAutofit/>
          </a:bodyPr>
          <a:lstStyle/>
          <a:p>
            <a:r>
              <a:rPr lang="en-US" sz="2000" dirty="0"/>
              <a:t>Watch the Registration Video </a:t>
            </a:r>
            <a:r>
              <a:rPr lang="en-US" sz="2000" dirty="0">
                <a:solidFill>
                  <a:srgbClr val="FF0000"/>
                </a:solidFill>
              </a:rPr>
              <a:t>before</a:t>
            </a:r>
            <a:r>
              <a:rPr lang="en-US" sz="2000" dirty="0"/>
              <a:t> Registration begins so you will be ready. 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https://www1.wne.edu/enrollment-services/registration.cfm</a:t>
            </a:r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9A14C4-70E2-4CB6-BA08-646D07C02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3792" y="2592124"/>
            <a:ext cx="8375241" cy="4102874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3AD2501-055B-4839-9FA7-4773A5743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44"/>
    </mc:Choice>
    <mc:Fallback xmlns="">
      <p:transition spd="slow" advTm="4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4EC5A-6EC3-4785-B91F-D25015E0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-63610"/>
            <a:ext cx="8534400" cy="6058010"/>
          </a:xfrm>
        </p:spPr>
        <p:txBody>
          <a:bodyPr>
            <a:normAutofit/>
          </a:bodyPr>
          <a:lstStyle/>
          <a:p>
            <a:r>
              <a:rPr lang="en-US" sz="1800" dirty="0"/>
              <a:t>Courses can have multiple sections, please look past page 1 to see all offerings – You might see one that suites your needs!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87A01C-17F3-4C82-86FA-AD722980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9890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MULTIPLE SECTION SEARCH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2670BD1-C029-4563-B0EB-15C4E247A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021" y="2798860"/>
            <a:ext cx="8120781" cy="3333582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5B7DEF03-E7FA-48FE-BF4E-FFF469600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6"/>
    </mc:Choice>
    <mc:Fallback xmlns="">
      <p:transition spd="slow" advTm="4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7AAB1-6407-413C-8C7D-00B0EC58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65760"/>
            <a:ext cx="8534401" cy="1248355"/>
          </a:xfrm>
        </p:spPr>
        <p:txBody>
          <a:bodyPr/>
          <a:lstStyle/>
          <a:p>
            <a:r>
              <a:rPr lang="en-US" dirty="0"/>
              <a:t>Work Closely with your Advisor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7C46F-F109-4E5F-9F8D-E6179AF45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749287"/>
            <a:ext cx="8534400" cy="4245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clear notes in the notes section of Self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Request Advisor to Review your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a back up plan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Courses  may be closed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B15B36A-D3DF-4F94-B533-1B5876359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08"/>
    </mc:Choice>
    <mc:Fallback xmlns="">
      <p:transition spd="slow" advTm="10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7AAB1-6407-413C-8C7D-00B0EC58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65760"/>
            <a:ext cx="8534401" cy="1248355"/>
          </a:xfrm>
        </p:spPr>
        <p:txBody>
          <a:bodyPr/>
          <a:lstStyle/>
          <a:p>
            <a:r>
              <a:rPr lang="en-US" dirty="0"/>
              <a:t>Registration dates and times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7C46F-F109-4E5F-9F8D-E6179AF45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749287"/>
            <a:ext cx="8534400" cy="4245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Register during your assigned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Registration does not end!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Priority Registration gives current WNE students first shot at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Open Registration begins after Priority Registration for guest students to WNE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You can change your registration until the first day of classes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0FE0B9A-8180-43B1-A398-D1D2497DB5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86"/>
    </mc:Choice>
    <mc:Fallback xmlns="">
      <p:transition spd="slow" advTm="68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7AAB1-6407-413C-8C7D-00B0EC58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65760"/>
            <a:ext cx="8534401" cy="1248355"/>
          </a:xfrm>
        </p:spPr>
        <p:txBody>
          <a:bodyPr/>
          <a:lstStyle/>
          <a:p>
            <a:r>
              <a:rPr lang="en-US" dirty="0"/>
              <a:t>GREEN MEANS GOOD TO GO!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7C46F-F109-4E5F-9F8D-E6179AF45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749287"/>
            <a:ext cx="8534400" cy="4245113"/>
          </a:xfrm>
        </p:spPr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Green = Successfully Registered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Yellow = course section is available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 = course section has a conflict or is closed, not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F957F-DF4C-4346-ADCE-7153B72BC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90" y="2973788"/>
            <a:ext cx="8778240" cy="3363402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C147795-828A-4492-A504-4EBE64A26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12"/>
    </mc:Choice>
    <mc:Fallback xmlns="">
      <p:transition spd="slow" advTm="78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7AAB1-6407-413C-8C7D-00B0EC58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89614"/>
            <a:ext cx="8534401" cy="1248355"/>
          </a:xfrm>
        </p:spPr>
        <p:txBody>
          <a:bodyPr/>
          <a:lstStyle/>
          <a:p>
            <a:r>
              <a:rPr lang="en-US" dirty="0"/>
              <a:t>What if something goes wrong?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7C46F-F109-4E5F-9F8D-E6179AF45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749287"/>
            <a:ext cx="8534400" cy="4245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panic! Registration does not end on your assigned date/time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sure that you have taken care of your messages in Self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personal contact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Taken care of Bursar 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 your Advisor for Assistance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EBB7CFF-7F1C-4650-ABB4-ABB156622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8"/>
    </mc:Choice>
    <mc:Fallback xmlns="">
      <p:transition spd="slow" advTm="6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80</TotalTime>
  <Words>208</Words>
  <Application>Microsoft Office PowerPoint</Application>
  <PresentationFormat>Widescreen</PresentationFormat>
  <Paragraphs>27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Slice</vt:lpstr>
      <vt:lpstr>Priority Registration </vt:lpstr>
      <vt:lpstr>Watch the Registration Video before Registration begins so you will be ready.   https://www1.wne.edu/enrollment-services/registration.cfm</vt:lpstr>
      <vt:lpstr>Courses can have multiple sections, please look past page 1 to see all offerings – You might see one that suites your needs!  </vt:lpstr>
      <vt:lpstr>Work Closely with your Advisor </vt:lpstr>
      <vt:lpstr>Registration dates and times </vt:lpstr>
      <vt:lpstr>GREEN MEANS GOOD TO GO! </vt:lpstr>
      <vt:lpstr>What if something goes wrong?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Priority Registration Fall 2020</dc:title>
  <dc:creator>Loaner</dc:creator>
  <cp:lastModifiedBy>Rebecca Sargent</cp:lastModifiedBy>
  <cp:revision>6</cp:revision>
  <dcterms:created xsi:type="dcterms:W3CDTF">2020-03-31T14:48:11Z</dcterms:created>
  <dcterms:modified xsi:type="dcterms:W3CDTF">2020-10-12T14:59:08Z</dcterms:modified>
</cp:coreProperties>
</file>